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2.svg" ContentType="image/svg+xml"/>
  <Override PartName="/ppt/media/image20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74" r:id="rId5"/>
    <p:sldMasterId id="2147483686" r:id="rId6"/>
    <p:sldMasterId id="2147483698" r:id="rId7"/>
    <p:sldMasterId id="2147483710" r:id="rId8"/>
    <p:sldMasterId id="2147483722" r:id="rId9"/>
    <p:sldMasterId id="2147483734" r:id="rId10"/>
  </p:sldMasterIdLst>
  <p:notesMasterIdLst>
    <p:notesMasterId r:id="rId15"/>
  </p:notesMasterIdLst>
  <p:sldIdLst>
    <p:sldId id="259" r:id="rId11"/>
    <p:sldId id="273" r:id="rId12"/>
    <p:sldId id="260" r:id="rId13"/>
    <p:sldId id="263" r:id="rId14"/>
    <p:sldId id="264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62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61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60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.png"/><Relationship Id="rId7" Type="http://schemas.openxmlformats.org/officeDocument/2006/relationships/tags" Target="../tags/tag70.xml"/><Relationship Id="rId6" Type="http://schemas.openxmlformats.org/officeDocument/2006/relationships/image" Target="../media/image19.png"/><Relationship Id="rId5" Type="http://schemas.openxmlformats.org/officeDocument/2006/relationships/tags" Target="../tags/tag69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68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88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87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6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26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125.xml"/><Relationship Id="rId4" Type="http://schemas.openxmlformats.org/officeDocument/2006/relationships/image" Target="../media/image2.svg"/><Relationship Id="rId34" Type="http://schemas.openxmlformats.org/officeDocument/2006/relationships/tags" Target="../tags/tag140.xml"/><Relationship Id="rId33" Type="http://schemas.openxmlformats.org/officeDocument/2006/relationships/tags" Target="../tags/tag139.xml"/><Relationship Id="rId32" Type="http://schemas.openxmlformats.org/officeDocument/2006/relationships/tags" Target="../tags/tag138.xml"/><Relationship Id="rId31" Type="http://schemas.openxmlformats.org/officeDocument/2006/relationships/tags" Target="../tags/tag137.xml"/><Relationship Id="rId30" Type="http://schemas.openxmlformats.org/officeDocument/2006/relationships/tags" Target="../tags/tag136.xml"/><Relationship Id="rId3" Type="http://schemas.openxmlformats.org/officeDocument/2006/relationships/image" Target="../media/image1.png"/><Relationship Id="rId29" Type="http://schemas.openxmlformats.org/officeDocument/2006/relationships/tags" Target="../tags/tag135.xml"/><Relationship Id="rId28" Type="http://schemas.openxmlformats.org/officeDocument/2006/relationships/image" Target="../media/image17.png"/><Relationship Id="rId27" Type="http://schemas.openxmlformats.org/officeDocument/2006/relationships/tags" Target="../tags/tag134.xml"/><Relationship Id="rId26" Type="http://schemas.openxmlformats.org/officeDocument/2006/relationships/image" Target="../media/image16.png"/><Relationship Id="rId25" Type="http://schemas.openxmlformats.org/officeDocument/2006/relationships/tags" Target="../tags/tag133.xml"/><Relationship Id="rId24" Type="http://schemas.openxmlformats.org/officeDocument/2006/relationships/image" Target="../media/image15.png"/><Relationship Id="rId23" Type="http://schemas.openxmlformats.org/officeDocument/2006/relationships/tags" Target="../tags/tag132.xml"/><Relationship Id="rId22" Type="http://schemas.openxmlformats.org/officeDocument/2006/relationships/image" Target="../media/image14.png"/><Relationship Id="rId21" Type="http://schemas.openxmlformats.org/officeDocument/2006/relationships/tags" Target="../tags/tag131.xml"/><Relationship Id="rId20" Type="http://schemas.openxmlformats.org/officeDocument/2006/relationships/image" Target="../media/image13.png"/><Relationship Id="rId2" Type="http://schemas.openxmlformats.org/officeDocument/2006/relationships/tags" Target="../tags/tag124.xml"/><Relationship Id="rId19" Type="http://schemas.openxmlformats.org/officeDocument/2006/relationships/tags" Target="../tags/tag130.xml"/><Relationship Id="rId18" Type="http://schemas.openxmlformats.org/officeDocument/2006/relationships/image" Target="../media/image12.png"/><Relationship Id="rId17" Type="http://schemas.openxmlformats.org/officeDocument/2006/relationships/tags" Target="../tags/tag129.xml"/><Relationship Id="rId16" Type="http://schemas.openxmlformats.org/officeDocument/2006/relationships/image" Target="../media/image4.svg"/><Relationship Id="rId15" Type="http://schemas.openxmlformats.org/officeDocument/2006/relationships/image" Target="../media/image3.png"/><Relationship Id="rId14" Type="http://schemas.openxmlformats.org/officeDocument/2006/relationships/tags" Target="../tags/tag128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tags" Target="../tags/tag127.xml"/><Relationship Id="rId10" Type="http://schemas.openxmlformats.org/officeDocument/2006/relationships/image" Target="../media/image9.sv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43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14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41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.png"/><Relationship Id="rId7" Type="http://schemas.openxmlformats.org/officeDocument/2006/relationships/tags" Target="../tags/tag151.xml"/><Relationship Id="rId6" Type="http://schemas.openxmlformats.org/officeDocument/2006/relationships/image" Target="../media/image19.png"/><Relationship Id="rId5" Type="http://schemas.openxmlformats.org/officeDocument/2006/relationships/tags" Target="../tags/tag15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49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179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78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217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216.xml"/><Relationship Id="rId4" Type="http://schemas.openxmlformats.org/officeDocument/2006/relationships/image" Target="../media/image2.svg"/><Relationship Id="rId34" Type="http://schemas.openxmlformats.org/officeDocument/2006/relationships/tags" Target="../tags/tag231.xml"/><Relationship Id="rId33" Type="http://schemas.openxmlformats.org/officeDocument/2006/relationships/tags" Target="../tags/tag230.xml"/><Relationship Id="rId32" Type="http://schemas.openxmlformats.org/officeDocument/2006/relationships/tags" Target="../tags/tag229.xml"/><Relationship Id="rId31" Type="http://schemas.openxmlformats.org/officeDocument/2006/relationships/tags" Target="../tags/tag228.xml"/><Relationship Id="rId30" Type="http://schemas.openxmlformats.org/officeDocument/2006/relationships/tags" Target="../tags/tag227.xml"/><Relationship Id="rId3" Type="http://schemas.openxmlformats.org/officeDocument/2006/relationships/image" Target="../media/image1.png"/><Relationship Id="rId29" Type="http://schemas.openxmlformats.org/officeDocument/2006/relationships/tags" Target="../tags/tag226.xml"/><Relationship Id="rId28" Type="http://schemas.openxmlformats.org/officeDocument/2006/relationships/image" Target="../media/image17.png"/><Relationship Id="rId27" Type="http://schemas.openxmlformats.org/officeDocument/2006/relationships/tags" Target="../tags/tag225.xml"/><Relationship Id="rId26" Type="http://schemas.openxmlformats.org/officeDocument/2006/relationships/image" Target="../media/image16.png"/><Relationship Id="rId25" Type="http://schemas.openxmlformats.org/officeDocument/2006/relationships/tags" Target="../tags/tag224.xml"/><Relationship Id="rId24" Type="http://schemas.openxmlformats.org/officeDocument/2006/relationships/image" Target="../media/image15.png"/><Relationship Id="rId23" Type="http://schemas.openxmlformats.org/officeDocument/2006/relationships/tags" Target="../tags/tag223.xml"/><Relationship Id="rId22" Type="http://schemas.openxmlformats.org/officeDocument/2006/relationships/image" Target="../media/image14.png"/><Relationship Id="rId21" Type="http://schemas.openxmlformats.org/officeDocument/2006/relationships/tags" Target="../tags/tag222.xml"/><Relationship Id="rId20" Type="http://schemas.openxmlformats.org/officeDocument/2006/relationships/image" Target="../media/image13.png"/><Relationship Id="rId2" Type="http://schemas.openxmlformats.org/officeDocument/2006/relationships/tags" Target="../tags/tag215.xml"/><Relationship Id="rId19" Type="http://schemas.openxmlformats.org/officeDocument/2006/relationships/tags" Target="../tags/tag221.xml"/><Relationship Id="rId18" Type="http://schemas.openxmlformats.org/officeDocument/2006/relationships/image" Target="../media/image12.png"/><Relationship Id="rId17" Type="http://schemas.openxmlformats.org/officeDocument/2006/relationships/tags" Target="../tags/tag220.xml"/><Relationship Id="rId16" Type="http://schemas.openxmlformats.org/officeDocument/2006/relationships/image" Target="../media/image4.svg"/><Relationship Id="rId15" Type="http://schemas.openxmlformats.org/officeDocument/2006/relationships/image" Target="../media/image3.png"/><Relationship Id="rId14" Type="http://schemas.openxmlformats.org/officeDocument/2006/relationships/tags" Target="../tags/tag219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tags" Target="../tags/tag218.xml"/><Relationship Id="rId10" Type="http://schemas.openxmlformats.org/officeDocument/2006/relationships/image" Target="../media/image9.sv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34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233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32.xml"/><Relationship Id="rId14" Type="http://schemas.openxmlformats.org/officeDocument/2006/relationships/tags" Target="../tags/tag239.xml"/><Relationship Id="rId13" Type="http://schemas.openxmlformats.org/officeDocument/2006/relationships/tags" Target="../tags/tag238.xml"/><Relationship Id="rId12" Type="http://schemas.openxmlformats.org/officeDocument/2006/relationships/tags" Target="../tags/tag237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.png"/><Relationship Id="rId7" Type="http://schemas.openxmlformats.org/officeDocument/2006/relationships/tags" Target="../tags/tag242.xml"/><Relationship Id="rId6" Type="http://schemas.openxmlformats.org/officeDocument/2006/relationships/image" Target="../media/image19.png"/><Relationship Id="rId5" Type="http://schemas.openxmlformats.org/officeDocument/2006/relationships/tags" Target="../tags/tag241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40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260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59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298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297.xml"/><Relationship Id="rId4" Type="http://schemas.openxmlformats.org/officeDocument/2006/relationships/image" Target="../media/image2.svg"/><Relationship Id="rId34" Type="http://schemas.openxmlformats.org/officeDocument/2006/relationships/tags" Target="../tags/tag312.xml"/><Relationship Id="rId33" Type="http://schemas.openxmlformats.org/officeDocument/2006/relationships/tags" Target="../tags/tag311.xml"/><Relationship Id="rId32" Type="http://schemas.openxmlformats.org/officeDocument/2006/relationships/tags" Target="../tags/tag310.xml"/><Relationship Id="rId31" Type="http://schemas.openxmlformats.org/officeDocument/2006/relationships/tags" Target="../tags/tag309.xml"/><Relationship Id="rId30" Type="http://schemas.openxmlformats.org/officeDocument/2006/relationships/tags" Target="../tags/tag308.xml"/><Relationship Id="rId3" Type="http://schemas.openxmlformats.org/officeDocument/2006/relationships/image" Target="../media/image1.png"/><Relationship Id="rId29" Type="http://schemas.openxmlformats.org/officeDocument/2006/relationships/tags" Target="../tags/tag307.xml"/><Relationship Id="rId28" Type="http://schemas.openxmlformats.org/officeDocument/2006/relationships/image" Target="../media/image17.png"/><Relationship Id="rId27" Type="http://schemas.openxmlformats.org/officeDocument/2006/relationships/tags" Target="../tags/tag306.xml"/><Relationship Id="rId26" Type="http://schemas.openxmlformats.org/officeDocument/2006/relationships/image" Target="../media/image16.png"/><Relationship Id="rId25" Type="http://schemas.openxmlformats.org/officeDocument/2006/relationships/tags" Target="../tags/tag305.xml"/><Relationship Id="rId24" Type="http://schemas.openxmlformats.org/officeDocument/2006/relationships/image" Target="../media/image15.png"/><Relationship Id="rId23" Type="http://schemas.openxmlformats.org/officeDocument/2006/relationships/tags" Target="../tags/tag304.xml"/><Relationship Id="rId22" Type="http://schemas.openxmlformats.org/officeDocument/2006/relationships/image" Target="../media/image14.png"/><Relationship Id="rId21" Type="http://schemas.openxmlformats.org/officeDocument/2006/relationships/tags" Target="../tags/tag303.xml"/><Relationship Id="rId20" Type="http://schemas.openxmlformats.org/officeDocument/2006/relationships/image" Target="../media/image13.png"/><Relationship Id="rId2" Type="http://schemas.openxmlformats.org/officeDocument/2006/relationships/tags" Target="../tags/tag296.xml"/><Relationship Id="rId19" Type="http://schemas.openxmlformats.org/officeDocument/2006/relationships/tags" Target="../tags/tag302.xml"/><Relationship Id="rId18" Type="http://schemas.openxmlformats.org/officeDocument/2006/relationships/image" Target="../media/image12.png"/><Relationship Id="rId17" Type="http://schemas.openxmlformats.org/officeDocument/2006/relationships/tags" Target="../tags/tag301.xml"/><Relationship Id="rId16" Type="http://schemas.openxmlformats.org/officeDocument/2006/relationships/image" Target="../media/image4.svg"/><Relationship Id="rId15" Type="http://schemas.openxmlformats.org/officeDocument/2006/relationships/image" Target="../media/image3.png"/><Relationship Id="rId14" Type="http://schemas.openxmlformats.org/officeDocument/2006/relationships/tags" Target="../tags/tag300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tags" Target="../tags/tag299.xml"/><Relationship Id="rId10" Type="http://schemas.openxmlformats.org/officeDocument/2006/relationships/image" Target="../media/image9.sv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315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314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313.xml"/><Relationship Id="rId14" Type="http://schemas.openxmlformats.org/officeDocument/2006/relationships/tags" Target="../tags/tag320.xml"/><Relationship Id="rId13" Type="http://schemas.openxmlformats.org/officeDocument/2006/relationships/tags" Target="../tags/tag319.xml"/><Relationship Id="rId12" Type="http://schemas.openxmlformats.org/officeDocument/2006/relationships/tags" Target="../tags/tag31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.png"/><Relationship Id="rId7" Type="http://schemas.openxmlformats.org/officeDocument/2006/relationships/tags" Target="../tags/tag323.xml"/><Relationship Id="rId6" Type="http://schemas.openxmlformats.org/officeDocument/2006/relationships/image" Target="../media/image19.png"/><Relationship Id="rId5" Type="http://schemas.openxmlformats.org/officeDocument/2006/relationships/tags" Target="../tags/tag32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321.xml"/><Relationship Id="rId14" Type="http://schemas.openxmlformats.org/officeDocument/2006/relationships/tags" Target="../tags/tag328.xml"/><Relationship Id="rId13" Type="http://schemas.openxmlformats.org/officeDocument/2006/relationships/tags" Target="../tags/tag327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341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340.xml"/><Relationship Id="rId13" Type="http://schemas.openxmlformats.org/officeDocument/2006/relationships/tags" Target="../tags/tag346.xml"/><Relationship Id="rId12" Type="http://schemas.openxmlformats.org/officeDocument/2006/relationships/tags" Target="../tags/tag345.xml"/><Relationship Id="rId11" Type="http://schemas.openxmlformats.org/officeDocument/2006/relationships/tags" Target="../tags/tag344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379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378.xml"/><Relationship Id="rId4" Type="http://schemas.openxmlformats.org/officeDocument/2006/relationships/image" Target="../media/image2.svg"/><Relationship Id="rId34" Type="http://schemas.openxmlformats.org/officeDocument/2006/relationships/tags" Target="../tags/tag393.xml"/><Relationship Id="rId33" Type="http://schemas.openxmlformats.org/officeDocument/2006/relationships/tags" Target="../tags/tag392.xml"/><Relationship Id="rId32" Type="http://schemas.openxmlformats.org/officeDocument/2006/relationships/tags" Target="../tags/tag391.xml"/><Relationship Id="rId31" Type="http://schemas.openxmlformats.org/officeDocument/2006/relationships/tags" Target="../tags/tag390.xml"/><Relationship Id="rId30" Type="http://schemas.openxmlformats.org/officeDocument/2006/relationships/tags" Target="../tags/tag389.xml"/><Relationship Id="rId3" Type="http://schemas.openxmlformats.org/officeDocument/2006/relationships/image" Target="../media/image1.png"/><Relationship Id="rId29" Type="http://schemas.openxmlformats.org/officeDocument/2006/relationships/tags" Target="../tags/tag388.xml"/><Relationship Id="rId28" Type="http://schemas.openxmlformats.org/officeDocument/2006/relationships/image" Target="../media/image17.png"/><Relationship Id="rId27" Type="http://schemas.openxmlformats.org/officeDocument/2006/relationships/tags" Target="../tags/tag387.xml"/><Relationship Id="rId26" Type="http://schemas.openxmlformats.org/officeDocument/2006/relationships/image" Target="../media/image16.png"/><Relationship Id="rId25" Type="http://schemas.openxmlformats.org/officeDocument/2006/relationships/tags" Target="../tags/tag386.xml"/><Relationship Id="rId24" Type="http://schemas.openxmlformats.org/officeDocument/2006/relationships/image" Target="../media/image15.png"/><Relationship Id="rId23" Type="http://schemas.openxmlformats.org/officeDocument/2006/relationships/tags" Target="../tags/tag385.xml"/><Relationship Id="rId22" Type="http://schemas.openxmlformats.org/officeDocument/2006/relationships/image" Target="../media/image14.png"/><Relationship Id="rId21" Type="http://schemas.openxmlformats.org/officeDocument/2006/relationships/tags" Target="../tags/tag384.xml"/><Relationship Id="rId20" Type="http://schemas.openxmlformats.org/officeDocument/2006/relationships/image" Target="../media/image13.png"/><Relationship Id="rId2" Type="http://schemas.openxmlformats.org/officeDocument/2006/relationships/tags" Target="../tags/tag377.xml"/><Relationship Id="rId19" Type="http://schemas.openxmlformats.org/officeDocument/2006/relationships/tags" Target="../tags/tag383.xml"/><Relationship Id="rId18" Type="http://schemas.openxmlformats.org/officeDocument/2006/relationships/image" Target="../media/image12.png"/><Relationship Id="rId17" Type="http://schemas.openxmlformats.org/officeDocument/2006/relationships/tags" Target="../tags/tag382.xml"/><Relationship Id="rId16" Type="http://schemas.openxmlformats.org/officeDocument/2006/relationships/image" Target="../media/image4.svg"/><Relationship Id="rId15" Type="http://schemas.openxmlformats.org/officeDocument/2006/relationships/image" Target="../media/image3.png"/><Relationship Id="rId14" Type="http://schemas.openxmlformats.org/officeDocument/2006/relationships/tags" Target="../tags/tag381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tags" Target="../tags/tag380.xml"/><Relationship Id="rId10" Type="http://schemas.openxmlformats.org/officeDocument/2006/relationships/image" Target="../media/image9.sv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396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395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394.xml"/><Relationship Id="rId14" Type="http://schemas.openxmlformats.org/officeDocument/2006/relationships/tags" Target="../tags/tag401.xml"/><Relationship Id="rId13" Type="http://schemas.openxmlformats.org/officeDocument/2006/relationships/tags" Target="../tags/tag400.xml"/><Relationship Id="rId12" Type="http://schemas.openxmlformats.org/officeDocument/2006/relationships/tags" Target="../tags/tag399.xml"/><Relationship Id="rId11" Type="http://schemas.openxmlformats.org/officeDocument/2006/relationships/tags" Target="../tags/tag398.xml"/><Relationship Id="rId10" Type="http://schemas.openxmlformats.org/officeDocument/2006/relationships/tags" Target="../tags/tag397.xml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.png"/><Relationship Id="rId7" Type="http://schemas.openxmlformats.org/officeDocument/2006/relationships/tags" Target="../tags/tag404.xml"/><Relationship Id="rId6" Type="http://schemas.openxmlformats.org/officeDocument/2006/relationships/image" Target="../media/image19.png"/><Relationship Id="rId5" Type="http://schemas.openxmlformats.org/officeDocument/2006/relationships/tags" Target="../tags/tag403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402.xml"/><Relationship Id="rId14" Type="http://schemas.openxmlformats.org/officeDocument/2006/relationships/tags" Target="../tags/tag409.xml"/><Relationship Id="rId13" Type="http://schemas.openxmlformats.org/officeDocument/2006/relationships/tags" Target="../tags/tag408.xml"/><Relationship Id="rId12" Type="http://schemas.openxmlformats.org/officeDocument/2006/relationships/tags" Target="../tags/tag407.xml"/><Relationship Id="rId11" Type="http://schemas.openxmlformats.org/officeDocument/2006/relationships/tags" Target="../tags/tag406.xml"/><Relationship Id="rId10" Type="http://schemas.openxmlformats.org/officeDocument/2006/relationships/tags" Target="../tags/tag405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24.xml"/><Relationship Id="rId8" Type="http://schemas.openxmlformats.org/officeDocument/2006/relationships/tags" Target="../tags/tag423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42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421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7" Type="http://schemas.openxmlformats.org/officeDocument/2006/relationships/tags" Target="../tags/tag433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441.xml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tags" Target="../tags/tag455.xml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460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459.xml"/><Relationship Id="rId4" Type="http://schemas.openxmlformats.org/officeDocument/2006/relationships/image" Target="../media/image2.svg"/><Relationship Id="rId34" Type="http://schemas.openxmlformats.org/officeDocument/2006/relationships/tags" Target="../tags/tag474.xml"/><Relationship Id="rId33" Type="http://schemas.openxmlformats.org/officeDocument/2006/relationships/tags" Target="../tags/tag473.xml"/><Relationship Id="rId32" Type="http://schemas.openxmlformats.org/officeDocument/2006/relationships/tags" Target="../tags/tag472.xml"/><Relationship Id="rId31" Type="http://schemas.openxmlformats.org/officeDocument/2006/relationships/tags" Target="../tags/tag471.xml"/><Relationship Id="rId30" Type="http://schemas.openxmlformats.org/officeDocument/2006/relationships/tags" Target="../tags/tag470.xml"/><Relationship Id="rId3" Type="http://schemas.openxmlformats.org/officeDocument/2006/relationships/image" Target="../media/image1.png"/><Relationship Id="rId29" Type="http://schemas.openxmlformats.org/officeDocument/2006/relationships/tags" Target="../tags/tag469.xml"/><Relationship Id="rId28" Type="http://schemas.openxmlformats.org/officeDocument/2006/relationships/image" Target="../media/image17.png"/><Relationship Id="rId27" Type="http://schemas.openxmlformats.org/officeDocument/2006/relationships/tags" Target="../tags/tag468.xml"/><Relationship Id="rId26" Type="http://schemas.openxmlformats.org/officeDocument/2006/relationships/image" Target="../media/image16.png"/><Relationship Id="rId25" Type="http://schemas.openxmlformats.org/officeDocument/2006/relationships/tags" Target="../tags/tag467.xml"/><Relationship Id="rId24" Type="http://schemas.openxmlformats.org/officeDocument/2006/relationships/image" Target="../media/image15.png"/><Relationship Id="rId23" Type="http://schemas.openxmlformats.org/officeDocument/2006/relationships/tags" Target="../tags/tag466.xml"/><Relationship Id="rId22" Type="http://schemas.openxmlformats.org/officeDocument/2006/relationships/image" Target="../media/image14.png"/><Relationship Id="rId21" Type="http://schemas.openxmlformats.org/officeDocument/2006/relationships/tags" Target="../tags/tag465.xml"/><Relationship Id="rId20" Type="http://schemas.openxmlformats.org/officeDocument/2006/relationships/image" Target="../media/image13.png"/><Relationship Id="rId2" Type="http://schemas.openxmlformats.org/officeDocument/2006/relationships/tags" Target="../tags/tag458.xml"/><Relationship Id="rId19" Type="http://schemas.openxmlformats.org/officeDocument/2006/relationships/tags" Target="../tags/tag464.xml"/><Relationship Id="rId18" Type="http://schemas.openxmlformats.org/officeDocument/2006/relationships/image" Target="../media/image12.png"/><Relationship Id="rId17" Type="http://schemas.openxmlformats.org/officeDocument/2006/relationships/tags" Target="../tags/tag463.xml"/><Relationship Id="rId16" Type="http://schemas.openxmlformats.org/officeDocument/2006/relationships/image" Target="../media/image4.svg"/><Relationship Id="rId15" Type="http://schemas.openxmlformats.org/officeDocument/2006/relationships/image" Target="../media/image3.png"/><Relationship Id="rId14" Type="http://schemas.openxmlformats.org/officeDocument/2006/relationships/tags" Target="../tags/tag462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tags" Target="../tags/tag461.xml"/><Relationship Id="rId10" Type="http://schemas.openxmlformats.org/officeDocument/2006/relationships/image" Target="../media/image9.sv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477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47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475.xml"/><Relationship Id="rId14" Type="http://schemas.openxmlformats.org/officeDocument/2006/relationships/tags" Target="../tags/tag482.xml"/><Relationship Id="rId13" Type="http://schemas.openxmlformats.org/officeDocument/2006/relationships/tags" Target="../tags/tag481.xml"/><Relationship Id="rId12" Type="http://schemas.openxmlformats.org/officeDocument/2006/relationships/tags" Target="../tags/tag480.xml"/><Relationship Id="rId11" Type="http://schemas.openxmlformats.org/officeDocument/2006/relationships/tags" Target="../tags/tag479.xml"/><Relationship Id="rId10" Type="http://schemas.openxmlformats.org/officeDocument/2006/relationships/tags" Target="../tags/tag478.xml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.png"/><Relationship Id="rId7" Type="http://schemas.openxmlformats.org/officeDocument/2006/relationships/tags" Target="../tags/tag485.xml"/><Relationship Id="rId6" Type="http://schemas.openxmlformats.org/officeDocument/2006/relationships/image" Target="../media/image19.png"/><Relationship Id="rId5" Type="http://schemas.openxmlformats.org/officeDocument/2006/relationships/tags" Target="../tags/tag484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483.xml"/><Relationship Id="rId14" Type="http://schemas.openxmlformats.org/officeDocument/2006/relationships/tags" Target="../tags/tag490.xml"/><Relationship Id="rId13" Type="http://schemas.openxmlformats.org/officeDocument/2006/relationships/tags" Target="../tags/tag489.xml"/><Relationship Id="rId12" Type="http://schemas.openxmlformats.org/officeDocument/2006/relationships/tags" Target="../tags/tag488.xml"/><Relationship Id="rId11" Type="http://schemas.openxmlformats.org/officeDocument/2006/relationships/tags" Target="../tags/tag487.xml"/><Relationship Id="rId10" Type="http://schemas.openxmlformats.org/officeDocument/2006/relationships/tags" Target="../tags/tag486.xml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05.xml"/><Relationship Id="rId8" Type="http://schemas.openxmlformats.org/officeDocument/2006/relationships/tags" Target="../tags/tag504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503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502.xml"/><Relationship Id="rId13" Type="http://schemas.openxmlformats.org/officeDocument/2006/relationships/tags" Target="../tags/tag508.xml"/><Relationship Id="rId12" Type="http://schemas.openxmlformats.org/officeDocument/2006/relationships/tags" Target="../tags/tag507.xml"/><Relationship Id="rId11" Type="http://schemas.openxmlformats.org/officeDocument/2006/relationships/tags" Target="../tags/tag506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7" Type="http://schemas.openxmlformats.org/officeDocument/2006/relationships/tags" Target="../tags/tag514.xml"/><Relationship Id="rId6" Type="http://schemas.openxmlformats.org/officeDocument/2006/relationships/tags" Target="../tags/tag513.xml"/><Relationship Id="rId5" Type="http://schemas.openxmlformats.org/officeDocument/2006/relationships/tags" Target="../tags/tag512.xml"/><Relationship Id="rId4" Type="http://schemas.openxmlformats.org/officeDocument/2006/relationships/tags" Target="../tags/tag511.xml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522.xml"/><Relationship Id="rId8" Type="http://schemas.openxmlformats.org/officeDocument/2006/relationships/tags" Target="../tags/tag521.xml"/><Relationship Id="rId7" Type="http://schemas.openxmlformats.org/officeDocument/2006/relationships/tags" Target="../tags/tag520.xml"/><Relationship Id="rId6" Type="http://schemas.openxmlformats.org/officeDocument/2006/relationships/tags" Target="../tags/tag519.xml"/><Relationship Id="rId5" Type="http://schemas.openxmlformats.org/officeDocument/2006/relationships/tags" Target="../tags/tag518.xml"/><Relationship Id="rId4" Type="http://schemas.openxmlformats.org/officeDocument/2006/relationships/tags" Target="../tags/tag517.xml"/><Relationship Id="rId3" Type="http://schemas.openxmlformats.org/officeDocument/2006/relationships/tags" Target="../tags/tag516.xml"/><Relationship Id="rId2" Type="http://schemas.openxmlformats.org/officeDocument/2006/relationships/tags" Target="../tags/tag515.xml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tags" Target="../tags/tag529.xml"/><Relationship Id="rId3" Type="http://schemas.openxmlformats.org/officeDocument/2006/relationships/tags" Target="../tags/tag528.xml"/><Relationship Id="rId2" Type="http://schemas.openxmlformats.org/officeDocument/2006/relationships/tags" Target="../tags/tag527.xml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tags" Target="../tags/tag533.xml"/><Relationship Id="rId4" Type="http://schemas.openxmlformats.org/officeDocument/2006/relationships/tags" Target="../tags/tag532.xml"/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6" Type="http://schemas.openxmlformats.org/officeDocument/2006/relationships/tags" Target="../tags/tag538.xml"/><Relationship Id="rId5" Type="http://schemas.openxmlformats.org/officeDocument/2006/relationships/tags" Target="../tags/tag537.xml"/><Relationship Id="rId4" Type="http://schemas.openxmlformats.org/officeDocument/2006/relationships/tags" Target="../tags/tag536.xml"/><Relationship Id="rId3" Type="http://schemas.openxmlformats.org/officeDocument/2006/relationships/tags" Target="../tags/tag535.xml"/><Relationship Id="rId2" Type="http://schemas.openxmlformats.org/officeDocument/2006/relationships/tags" Target="../tags/tag534.xml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541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540.xml"/><Relationship Id="rId4" Type="http://schemas.openxmlformats.org/officeDocument/2006/relationships/image" Target="../media/image2.svg"/><Relationship Id="rId34" Type="http://schemas.openxmlformats.org/officeDocument/2006/relationships/tags" Target="../tags/tag555.xml"/><Relationship Id="rId33" Type="http://schemas.openxmlformats.org/officeDocument/2006/relationships/tags" Target="../tags/tag554.xml"/><Relationship Id="rId32" Type="http://schemas.openxmlformats.org/officeDocument/2006/relationships/tags" Target="../tags/tag553.xml"/><Relationship Id="rId31" Type="http://schemas.openxmlformats.org/officeDocument/2006/relationships/tags" Target="../tags/tag552.xml"/><Relationship Id="rId30" Type="http://schemas.openxmlformats.org/officeDocument/2006/relationships/tags" Target="../tags/tag551.xml"/><Relationship Id="rId3" Type="http://schemas.openxmlformats.org/officeDocument/2006/relationships/image" Target="../media/image1.png"/><Relationship Id="rId29" Type="http://schemas.openxmlformats.org/officeDocument/2006/relationships/tags" Target="../tags/tag550.xml"/><Relationship Id="rId28" Type="http://schemas.openxmlformats.org/officeDocument/2006/relationships/image" Target="../media/image17.png"/><Relationship Id="rId27" Type="http://schemas.openxmlformats.org/officeDocument/2006/relationships/tags" Target="../tags/tag549.xml"/><Relationship Id="rId26" Type="http://schemas.openxmlformats.org/officeDocument/2006/relationships/image" Target="../media/image16.png"/><Relationship Id="rId25" Type="http://schemas.openxmlformats.org/officeDocument/2006/relationships/tags" Target="../tags/tag548.xml"/><Relationship Id="rId24" Type="http://schemas.openxmlformats.org/officeDocument/2006/relationships/image" Target="../media/image15.png"/><Relationship Id="rId23" Type="http://schemas.openxmlformats.org/officeDocument/2006/relationships/tags" Target="../tags/tag547.xml"/><Relationship Id="rId22" Type="http://schemas.openxmlformats.org/officeDocument/2006/relationships/image" Target="../media/image14.png"/><Relationship Id="rId21" Type="http://schemas.openxmlformats.org/officeDocument/2006/relationships/tags" Target="../tags/tag546.xml"/><Relationship Id="rId20" Type="http://schemas.openxmlformats.org/officeDocument/2006/relationships/image" Target="../media/image13.png"/><Relationship Id="rId2" Type="http://schemas.openxmlformats.org/officeDocument/2006/relationships/tags" Target="../tags/tag539.xml"/><Relationship Id="rId19" Type="http://schemas.openxmlformats.org/officeDocument/2006/relationships/tags" Target="../tags/tag545.xml"/><Relationship Id="rId18" Type="http://schemas.openxmlformats.org/officeDocument/2006/relationships/image" Target="../media/image12.png"/><Relationship Id="rId17" Type="http://schemas.openxmlformats.org/officeDocument/2006/relationships/tags" Target="../tags/tag544.xml"/><Relationship Id="rId16" Type="http://schemas.openxmlformats.org/officeDocument/2006/relationships/image" Target="../media/image4.svg"/><Relationship Id="rId15" Type="http://schemas.openxmlformats.org/officeDocument/2006/relationships/image" Target="../media/image3.png"/><Relationship Id="rId14" Type="http://schemas.openxmlformats.org/officeDocument/2006/relationships/tags" Target="../tags/tag543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tags" Target="../tags/tag542.xml"/><Relationship Id="rId10" Type="http://schemas.openxmlformats.org/officeDocument/2006/relationships/image" Target="../media/image9.sv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558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55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556.xml"/><Relationship Id="rId14" Type="http://schemas.openxmlformats.org/officeDocument/2006/relationships/tags" Target="../tags/tag563.xml"/><Relationship Id="rId13" Type="http://schemas.openxmlformats.org/officeDocument/2006/relationships/tags" Target="../tags/tag562.xml"/><Relationship Id="rId12" Type="http://schemas.openxmlformats.org/officeDocument/2006/relationships/tags" Target="../tags/tag561.xml"/><Relationship Id="rId11" Type="http://schemas.openxmlformats.org/officeDocument/2006/relationships/tags" Target="../tags/tag560.xml"/><Relationship Id="rId10" Type="http://schemas.openxmlformats.org/officeDocument/2006/relationships/tags" Target="../tags/tag559.xml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.png"/><Relationship Id="rId7" Type="http://schemas.openxmlformats.org/officeDocument/2006/relationships/tags" Target="../tags/tag566.xml"/><Relationship Id="rId6" Type="http://schemas.openxmlformats.org/officeDocument/2006/relationships/image" Target="../media/image19.png"/><Relationship Id="rId5" Type="http://schemas.openxmlformats.org/officeDocument/2006/relationships/tags" Target="../tags/tag565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564.xml"/><Relationship Id="rId14" Type="http://schemas.openxmlformats.org/officeDocument/2006/relationships/tags" Target="../tags/tag571.xml"/><Relationship Id="rId13" Type="http://schemas.openxmlformats.org/officeDocument/2006/relationships/tags" Target="../tags/tag570.xml"/><Relationship Id="rId12" Type="http://schemas.openxmlformats.org/officeDocument/2006/relationships/tags" Target="../tags/tag569.xml"/><Relationship Id="rId11" Type="http://schemas.openxmlformats.org/officeDocument/2006/relationships/tags" Target="../tags/tag568.xml"/><Relationship Id="rId10" Type="http://schemas.openxmlformats.org/officeDocument/2006/relationships/tags" Target="../tags/tag567.xml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579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578.xml"/><Relationship Id="rId13" Type="http://schemas.openxmlformats.org/officeDocument/2006/relationships/tags" Target="../tags/tag584.xml"/><Relationship Id="rId12" Type="http://schemas.openxmlformats.org/officeDocument/2006/relationships/tags" Target="../tags/tag583.xml"/><Relationship Id="rId11" Type="http://schemas.openxmlformats.org/officeDocument/2006/relationships/tags" Target="../tags/tag582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45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tags" Target="../tags/tag44.xml"/><Relationship Id="rId4" Type="http://schemas.openxmlformats.org/officeDocument/2006/relationships/image" Target="../media/image2.svg"/><Relationship Id="rId34" Type="http://schemas.openxmlformats.org/officeDocument/2006/relationships/tags" Target="../tags/tag59.xml"/><Relationship Id="rId33" Type="http://schemas.openxmlformats.org/officeDocument/2006/relationships/tags" Target="../tags/tag58.xml"/><Relationship Id="rId32" Type="http://schemas.openxmlformats.org/officeDocument/2006/relationships/tags" Target="../tags/tag57.xml"/><Relationship Id="rId31" Type="http://schemas.openxmlformats.org/officeDocument/2006/relationships/tags" Target="../tags/tag56.xml"/><Relationship Id="rId30" Type="http://schemas.openxmlformats.org/officeDocument/2006/relationships/tags" Target="../tags/tag55.xml"/><Relationship Id="rId3" Type="http://schemas.openxmlformats.org/officeDocument/2006/relationships/image" Target="../media/image1.png"/><Relationship Id="rId29" Type="http://schemas.openxmlformats.org/officeDocument/2006/relationships/tags" Target="../tags/tag54.xml"/><Relationship Id="rId28" Type="http://schemas.openxmlformats.org/officeDocument/2006/relationships/image" Target="../media/image17.png"/><Relationship Id="rId27" Type="http://schemas.openxmlformats.org/officeDocument/2006/relationships/tags" Target="../tags/tag53.xml"/><Relationship Id="rId26" Type="http://schemas.openxmlformats.org/officeDocument/2006/relationships/image" Target="../media/image16.png"/><Relationship Id="rId25" Type="http://schemas.openxmlformats.org/officeDocument/2006/relationships/tags" Target="../tags/tag52.xml"/><Relationship Id="rId24" Type="http://schemas.openxmlformats.org/officeDocument/2006/relationships/image" Target="../media/image15.png"/><Relationship Id="rId23" Type="http://schemas.openxmlformats.org/officeDocument/2006/relationships/tags" Target="../tags/tag51.xml"/><Relationship Id="rId22" Type="http://schemas.openxmlformats.org/officeDocument/2006/relationships/image" Target="../media/image14.png"/><Relationship Id="rId21" Type="http://schemas.openxmlformats.org/officeDocument/2006/relationships/tags" Target="../tags/tag50.xml"/><Relationship Id="rId20" Type="http://schemas.openxmlformats.org/officeDocument/2006/relationships/image" Target="../media/image13.png"/><Relationship Id="rId2" Type="http://schemas.openxmlformats.org/officeDocument/2006/relationships/tags" Target="../tags/tag43.xml"/><Relationship Id="rId19" Type="http://schemas.openxmlformats.org/officeDocument/2006/relationships/tags" Target="../tags/tag49.xml"/><Relationship Id="rId18" Type="http://schemas.openxmlformats.org/officeDocument/2006/relationships/image" Target="../media/image12.png"/><Relationship Id="rId17" Type="http://schemas.openxmlformats.org/officeDocument/2006/relationships/tags" Target="../tags/tag48.xml"/><Relationship Id="rId16" Type="http://schemas.openxmlformats.org/officeDocument/2006/relationships/image" Target="../media/image4.svg"/><Relationship Id="rId15" Type="http://schemas.openxmlformats.org/officeDocument/2006/relationships/image" Target="../media/image3.png"/><Relationship Id="rId14" Type="http://schemas.openxmlformats.org/officeDocument/2006/relationships/tags" Target="../tags/tag47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tags" Target="../tags/tag46.xml"/><Relationship Id="rId10" Type="http://schemas.openxmlformats.org/officeDocument/2006/relationships/image" Target="../media/image9.sv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17826049" hasCustomPrompt="1"/>
            <p:custDataLst>
              <p:tags r:id="rId13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9" name="节编号 3"/>
          <p:cNvSpPr>
            <a:spLocks noGrp="1"/>
          </p:cNvSpPr>
          <p:nvPr>
            <p:ph type="body" sz="quarter" idx="17826561" hasCustomPrompt="1"/>
            <p:custDataLst>
              <p:tags r:id="rId14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3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14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96629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@svg_leaves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554" y="5385816"/>
            <a:ext cx="1522476" cy="1325880"/>
          </a:xfrm>
          <a:prstGeom prst="rect">
            <a:avLst/>
          </a:prstGeom>
        </p:spPr>
      </p:pic>
      <p:pic>
        <p:nvPicPr>
          <p:cNvPr id="10" name="@svg_flower0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9666" y="4965192"/>
            <a:ext cx="3456432" cy="1892808"/>
          </a:xfrm>
          <a:prstGeom prst="rect">
            <a:avLst/>
          </a:prstGeom>
        </p:spPr>
      </p:pic>
      <p:pic>
        <p:nvPicPr>
          <p:cNvPr id="14" name="@svg_butterfly0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7910" y="493776"/>
            <a:ext cx="2240280" cy="4878324"/>
          </a:xfrm>
          <a:prstGeom prst="rect">
            <a:avLst/>
          </a:prstGeom>
        </p:spPr>
      </p:pic>
      <p:pic>
        <p:nvPicPr>
          <p:cNvPr id="9" name="@svg_dot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12" name="图片 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539615" y="4699829"/>
            <a:ext cx="2743438" cy="2158171"/>
          </a:xfrm>
          <a:prstGeom prst="rect">
            <a:avLst/>
          </a:prstGeom>
        </p:spPr>
      </p:pic>
      <p:pic>
        <p:nvPicPr>
          <p:cNvPr id="13" name="图片 1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359062" y="4965192"/>
            <a:ext cx="829128" cy="1865538"/>
          </a:xfrm>
          <a:prstGeom prst="rect">
            <a:avLst/>
          </a:prstGeom>
        </p:spPr>
      </p:pic>
      <p:pic>
        <p:nvPicPr>
          <p:cNvPr id="15" name="图片 12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013454" y="5911596"/>
            <a:ext cx="2170364" cy="944962"/>
          </a:xfrm>
          <a:prstGeom prst="rect">
            <a:avLst/>
          </a:prstGeom>
        </p:spPr>
      </p:pic>
      <p:pic>
        <p:nvPicPr>
          <p:cNvPr id="16" name="图片 1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920281" y="2353623"/>
            <a:ext cx="2267909" cy="4505334"/>
          </a:xfrm>
          <a:prstGeom prst="rect">
            <a:avLst/>
          </a:prstGeom>
        </p:spPr>
      </p:pic>
      <p:pic>
        <p:nvPicPr>
          <p:cNvPr id="17" name="图片 15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278539" y="3933237"/>
            <a:ext cx="957155" cy="944962"/>
          </a:xfrm>
          <a:prstGeom prst="rect">
            <a:avLst/>
          </a:prstGeom>
        </p:spPr>
      </p:pic>
      <p:pic>
        <p:nvPicPr>
          <p:cNvPr id="18" name="图片 16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752587" y="2033555"/>
            <a:ext cx="634039" cy="640135"/>
          </a:xfrm>
          <a:prstGeom prst="rect">
            <a:avLst/>
          </a:prstGeom>
        </p:spPr>
      </p:pic>
      <p:sp>
        <p:nvSpPr>
          <p:cNvPr id="19" name="日期占位符 3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7827585" hasCustomPrompt="1"/>
            <p:custDataLst>
              <p:tags r:id="rId31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33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34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17826049" hasCustomPrompt="1"/>
            <p:custDataLst>
              <p:tags r:id="rId13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9" name="节编号 3"/>
          <p:cNvSpPr>
            <a:spLocks noGrp="1"/>
          </p:cNvSpPr>
          <p:nvPr>
            <p:ph type="body" sz="quarter" idx="17826561" hasCustomPrompt="1"/>
            <p:custDataLst>
              <p:tags r:id="rId14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3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14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96629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@svg_leaves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554" y="5385816"/>
            <a:ext cx="1522476" cy="1325880"/>
          </a:xfrm>
          <a:prstGeom prst="rect">
            <a:avLst/>
          </a:prstGeom>
        </p:spPr>
      </p:pic>
      <p:pic>
        <p:nvPicPr>
          <p:cNvPr id="10" name="@svg_flower0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9666" y="4965192"/>
            <a:ext cx="3456432" cy="1892808"/>
          </a:xfrm>
          <a:prstGeom prst="rect">
            <a:avLst/>
          </a:prstGeom>
        </p:spPr>
      </p:pic>
      <p:pic>
        <p:nvPicPr>
          <p:cNvPr id="14" name="@svg_butterfly0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7910" y="493776"/>
            <a:ext cx="2240280" cy="4878324"/>
          </a:xfrm>
          <a:prstGeom prst="rect">
            <a:avLst/>
          </a:prstGeom>
        </p:spPr>
      </p:pic>
      <p:pic>
        <p:nvPicPr>
          <p:cNvPr id="9" name="@svg_dot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12" name="图片 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539615" y="4699829"/>
            <a:ext cx="2743438" cy="2158171"/>
          </a:xfrm>
          <a:prstGeom prst="rect">
            <a:avLst/>
          </a:prstGeom>
        </p:spPr>
      </p:pic>
      <p:pic>
        <p:nvPicPr>
          <p:cNvPr id="13" name="图片 1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359062" y="4965192"/>
            <a:ext cx="829128" cy="1865538"/>
          </a:xfrm>
          <a:prstGeom prst="rect">
            <a:avLst/>
          </a:prstGeom>
        </p:spPr>
      </p:pic>
      <p:pic>
        <p:nvPicPr>
          <p:cNvPr id="15" name="图片 12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013454" y="5911596"/>
            <a:ext cx="2170364" cy="944962"/>
          </a:xfrm>
          <a:prstGeom prst="rect">
            <a:avLst/>
          </a:prstGeom>
        </p:spPr>
      </p:pic>
      <p:pic>
        <p:nvPicPr>
          <p:cNvPr id="16" name="图片 1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920281" y="2353623"/>
            <a:ext cx="2267909" cy="4505334"/>
          </a:xfrm>
          <a:prstGeom prst="rect">
            <a:avLst/>
          </a:prstGeom>
        </p:spPr>
      </p:pic>
      <p:pic>
        <p:nvPicPr>
          <p:cNvPr id="17" name="图片 15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278539" y="3933237"/>
            <a:ext cx="957155" cy="944962"/>
          </a:xfrm>
          <a:prstGeom prst="rect">
            <a:avLst/>
          </a:prstGeom>
        </p:spPr>
      </p:pic>
      <p:pic>
        <p:nvPicPr>
          <p:cNvPr id="18" name="图片 16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752587" y="2033555"/>
            <a:ext cx="634039" cy="640135"/>
          </a:xfrm>
          <a:prstGeom prst="rect">
            <a:avLst/>
          </a:prstGeom>
        </p:spPr>
      </p:pic>
      <p:sp>
        <p:nvSpPr>
          <p:cNvPr id="19" name="日期占位符 3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7827585" hasCustomPrompt="1"/>
            <p:custDataLst>
              <p:tags r:id="rId31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33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34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17826049" hasCustomPrompt="1"/>
            <p:custDataLst>
              <p:tags r:id="rId13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9" name="节编号 3"/>
          <p:cNvSpPr>
            <a:spLocks noGrp="1"/>
          </p:cNvSpPr>
          <p:nvPr>
            <p:ph type="body" sz="quarter" idx="17826561" hasCustomPrompt="1"/>
            <p:custDataLst>
              <p:tags r:id="rId14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3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14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96629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96629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@svg_leaves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554" y="5385816"/>
            <a:ext cx="1522476" cy="1325880"/>
          </a:xfrm>
          <a:prstGeom prst="rect">
            <a:avLst/>
          </a:prstGeom>
        </p:spPr>
      </p:pic>
      <p:pic>
        <p:nvPicPr>
          <p:cNvPr id="10" name="@svg_flower0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9666" y="4965192"/>
            <a:ext cx="3456432" cy="1892808"/>
          </a:xfrm>
          <a:prstGeom prst="rect">
            <a:avLst/>
          </a:prstGeom>
        </p:spPr>
      </p:pic>
      <p:pic>
        <p:nvPicPr>
          <p:cNvPr id="14" name="@svg_butterfly0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7910" y="493776"/>
            <a:ext cx="2240280" cy="4878324"/>
          </a:xfrm>
          <a:prstGeom prst="rect">
            <a:avLst/>
          </a:prstGeom>
        </p:spPr>
      </p:pic>
      <p:pic>
        <p:nvPicPr>
          <p:cNvPr id="9" name="@svg_dot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12" name="图片 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539615" y="4699829"/>
            <a:ext cx="2743438" cy="2158171"/>
          </a:xfrm>
          <a:prstGeom prst="rect">
            <a:avLst/>
          </a:prstGeom>
        </p:spPr>
      </p:pic>
      <p:pic>
        <p:nvPicPr>
          <p:cNvPr id="13" name="图片 1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359062" y="4965192"/>
            <a:ext cx="829128" cy="1865538"/>
          </a:xfrm>
          <a:prstGeom prst="rect">
            <a:avLst/>
          </a:prstGeom>
        </p:spPr>
      </p:pic>
      <p:pic>
        <p:nvPicPr>
          <p:cNvPr id="15" name="图片 12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013454" y="5911596"/>
            <a:ext cx="2170364" cy="944962"/>
          </a:xfrm>
          <a:prstGeom prst="rect">
            <a:avLst/>
          </a:prstGeom>
        </p:spPr>
      </p:pic>
      <p:pic>
        <p:nvPicPr>
          <p:cNvPr id="16" name="图片 1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920281" y="2353623"/>
            <a:ext cx="2267909" cy="4505334"/>
          </a:xfrm>
          <a:prstGeom prst="rect">
            <a:avLst/>
          </a:prstGeom>
        </p:spPr>
      </p:pic>
      <p:pic>
        <p:nvPicPr>
          <p:cNvPr id="17" name="图片 15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278539" y="3933237"/>
            <a:ext cx="957155" cy="944962"/>
          </a:xfrm>
          <a:prstGeom prst="rect">
            <a:avLst/>
          </a:prstGeom>
        </p:spPr>
      </p:pic>
      <p:pic>
        <p:nvPicPr>
          <p:cNvPr id="18" name="图片 16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752587" y="2033555"/>
            <a:ext cx="634039" cy="640135"/>
          </a:xfrm>
          <a:prstGeom prst="rect">
            <a:avLst/>
          </a:prstGeom>
        </p:spPr>
      </p:pic>
      <p:sp>
        <p:nvSpPr>
          <p:cNvPr id="19" name="日期占位符 3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7827585" hasCustomPrompt="1"/>
            <p:custDataLst>
              <p:tags r:id="rId31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33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34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17826049" hasCustomPrompt="1"/>
            <p:custDataLst>
              <p:tags r:id="rId13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9" name="节编号 3"/>
          <p:cNvSpPr>
            <a:spLocks noGrp="1"/>
          </p:cNvSpPr>
          <p:nvPr>
            <p:ph type="body" sz="quarter" idx="17826561" hasCustomPrompt="1"/>
            <p:custDataLst>
              <p:tags r:id="rId14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3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14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96629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@svg_leaves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554" y="5385816"/>
            <a:ext cx="1522476" cy="1325880"/>
          </a:xfrm>
          <a:prstGeom prst="rect">
            <a:avLst/>
          </a:prstGeom>
        </p:spPr>
      </p:pic>
      <p:pic>
        <p:nvPicPr>
          <p:cNvPr id="10" name="@svg_flower0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9666" y="4965192"/>
            <a:ext cx="3456432" cy="1892808"/>
          </a:xfrm>
          <a:prstGeom prst="rect">
            <a:avLst/>
          </a:prstGeom>
        </p:spPr>
      </p:pic>
      <p:pic>
        <p:nvPicPr>
          <p:cNvPr id="14" name="@svg_butterfly0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7910" y="493776"/>
            <a:ext cx="2240280" cy="4878324"/>
          </a:xfrm>
          <a:prstGeom prst="rect">
            <a:avLst/>
          </a:prstGeom>
        </p:spPr>
      </p:pic>
      <p:pic>
        <p:nvPicPr>
          <p:cNvPr id="9" name="@svg_dot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12" name="图片 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539615" y="4699829"/>
            <a:ext cx="2743438" cy="2158171"/>
          </a:xfrm>
          <a:prstGeom prst="rect">
            <a:avLst/>
          </a:prstGeom>
        </p:spPr>
      </p:pic>
      <p:pic>
        <p:nvPicPr>
          <p:cNvPr id="13" name="图片 1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359062" y="4965192"/>
            <a:ext cx="829128" cy="1865538"/>
          </a:xfrm>
          <a:prstGeom prst="rect">
            <a:avLst/>
          </a:prstGeom>
        </p:spPr>
      </p:pic>
      <p:pic>
        <p:nvPicPr>
          <p:cNvPr id="15" name="图片 12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013454" y="5911596"/>
            <a:ext cx="2170364" cy="944962"/>
          </a:xfrm>
          <a:prstGeom prst="rect">
            <a:avLst/>
          </a:prstGeom>
        </p:spPr>
      </p:pic>
      <p:pic>
        <p:nvPicPr>
          <p:cNvPr id="16" name="图片 1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920281" y="2353623"/>
            <a:ext cx="2267909" cy="4505334"/>
          </a:xfrm>
          <a:prstGeom prst="rect">
            <a:avLst/>
          </a:prstGeom>
        </p:spPr>
      </p:pic>
      <p:pic>
        <p:nvPicPr>
          <p:cNvPr id="17" name="图片 15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278539" y="3933237"/>
            <a:ext cx="957155" cy="944962"/>
          </a:xfrm>
          <a:prstGeom prst="rect">
            <a:avLst/>
          </a:prstGeom>
        </p:spPr>
      </p:pic>
      <p:pic>
        <p:nvPicPr>
          <p:cNvPr id="18" name="图片 16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752587" y="2033555"/>
            <a:ext cx="634039" cy="640135"/>
          </a:xfrm>
          <a:prstGeom prst="rect">
            <a:avLst/>
          </a:prstGeom>
        </p:spPr>
      </p:pic>
      <p:sp>
        <p:nvSpPr>
          <p:cNvPr id="19" name="日期占位符 3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7827585" hasCustomPrompt="1"/>
            <p:custDataLst>
              <p:tags r:id="rId31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33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34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17826049" hasCustomPrompt="1"/>
            <p:custDataLst>
              <p:tags r:id="rId13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9" name="节编号 3"/>
          <p:cNvSpPr>
            <a:spLocks noGrp="1"/>
          </p:cNvSpPr>
          <p:nvPr>
            <p:ph type="body" sz="quarter" idx="17826561" hasCustomPrompt="1"/>
            <p:custDataLst>
              <p:tags r:id="rId14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3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14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96629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@svg_leaves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554" y="5385816"/>
            <a:ext cx="1522476" cy="1325880"/>
          </a:xfrm>
          <a:prstGeom prst="rect">
            <a:avLst/>
          </a:prstGeom>
        </p:spPr>
      </p:pic>
      <p:pic>
        <p:nvPicPr>
          <p:cNvPr id="10" name="@svg_flower0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9666" y="4965192"/>
            <a:ext cx="3456432" cy="1892808"/>
          </a:xfrm>
          <a:prstGeom prst="rect">
            <a:avLst/>
          </a:prstGeom>
        </p:spPr>
      </p:pic>
      <p:pic>
        <p:nvPicPr>
          <p:cNvPr id="14" name="@svg_butterfly0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7910" y="493776"/>
            <a:ext cx="2240280" cy="4878324"/>
          </a:xfrm>
          <a:prstGeom prst="rect">
            <a:avLst/>
          </a:prstGeom>
        </p:spPr>
      </p:pic>
      <p:pic>
        <p:nvPicPr>
          <p:cNvPr id="9" name="@svg_dot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12" name="图片 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539615" y="4699829"/>
            <a:ext cx="2743438" cy="2158171"/>
          </a:xfrm>
          <a:prstGeom prst="rect">
            <a:avLst/>
          </a:prstGeom>
        </p:spPr>
      </p:pic>
      <p:pic>
        <p:nvPicPr>
          <p:cNvPr id="13" name="图片 1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359062" y="4965192"/>
            <a:ext cx="829128" cy="1865538"/>
          </a:xfrm>
          <a:prstGeom prst="rect">
            <a:avLst/>
          </a:prstGeom>
        </p:spPr>
      </p:pic>
      <p:pic>
        <p:nvPicPr>
          <p:cNvPr id="15" name="图片 12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013454" y="5911596"/>
            <a:ext cx="2170364" cy="944962"/>
          </a:xfrm>
          <a:prstGeom prst="rect">
            <a:avLst/>
          </a:prstGeom>
        </p:spPr>
      </p:pic>
      <p:pic>
        <p:nvPicPr>
          <p:cNvPr id="16" name="图片 1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920281" y="2353623"/>
            <a:ext cx="2267909" cy="4505334"/>
          </a:xfrm>
          <a:prstGeom prst="rect">
            <a:avLst/>
          </a:prstGeom>
        </p:spPr>
      </p:pic>
      <p:pic>
        <p:nvPicPr>
          <p:cNvPr id="17" name="图片 15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278539" y="3933237"/>
            <a:ext cx="957155" cy="944962"/>
          </a:xfrm>
          <a:prstGeom prst="rect">
            <a:avLst/>
          </a:prstGeom>
        </p:spPr>
      </p:pic>
      <p:pic>
        <p:nvPicPr>
          <p:cNvPr id="18" name="图片 16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752587" y="2033555"/>
            <a:ext cx="634039" cy="640135"/>
          </a:xfrm>
          <a:prstGeom prst="rect">
            <a:avLst/>
          </a:prstGeom>
        </p:spPr>
      </p:pic>
      <p:sp>
        <p:nvSpPr>
          <p:cNvPr id="19" name="日期占位符 3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7827585" hasCustomPrompt="1"/>
            <p:custDataLst>
              <p:tags r:id="rId31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33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34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17826049" hasCustomPrompt="1"/>
            <p:custDataLst>
              <p:tags r:id="rId13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9" name="节编号 3"/>
          <p:cNvSpPr>
            <a:spLocks noGrp="1"/>
          </p:cNvSpPr>
          <p:nvPr>
            <p:ph type="body" sz="quarter" idx="17826561" hasCustomPrompt="1"/>
            <p:custDataLst>
              <p:tags r:id="rId14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3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14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96629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@svg_leaves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554" y="5385816"/>
            <a:ext cx="1522476" cy="1325880"/>
          </a:xfrm>
          <a:prstGeom prst="rect">
            <a:avLst/>
          </a:prstGeom>
        </p:spPr>
      </p:pic>
      <p:pic>
        <p:nvPicPr>
          <p:cNvPr id="10" name="@svg_flower0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9666" y="4965192"/>
            <a:ext cx="3456432" cy="1892808"/>
          </a:xfrm>
          <a:prstGeom prst="rect">
            <a:avLst/>
          </a:prstGeom>
        </p:spPr>
      </p:pic>
      <p:pic>
        <p:nvPicPr>
          <p:cNvPr id="14" name="@svg_butterfly0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7910" y="493776"/>
            <a:ext cx="2240280" cy="4878324"/>
          </a:xfrm>
          <a:prstGeom prst="rect">
            <a:avLst/>
          </a:prstGeom>
        </p:spPr>
      </p:pic>
      <p:pic>
        <p:nvPicPr>
          <p:cNvPr id="9" name="@svg_dot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12" name="图片 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539615" y="4699829"/>
            <a:ext cx="2743438" cy="2158171"/>
          </a:xfrm>
          <a:prstGeom prst="rect">
            <a:avLst/>
          </a:prstGeom>
        </p:spPr>
      </p:pic>
      <p:pic>
        <p:nvPicPr>
          <p:cNvPr id="13" name="图片 1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359062" y="4965192"/>
            <a:ext cx="829128" cy="1865538"/>
          </a:xfrm>
          <a:prstGeom prst="rect">
            <a:avLst/>
          </a:prstGeom>
        </p:spPr>
      </p:pic>
      <p:pic>
        <p:nvPicPr>
          <p:cNvPr id="15" name="图片 12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013454" y="5911596"/>
            <a:ext cx="2170364" cy="944962"/>
          </a:xfrm>
          <a:prstGeom prst="rect">
            <a:avLst/>
          </a:prstGeom>
        </p:spPr>
      </p:pic>
      <p:pic>
        <p:nvPicPr>
          <p:cNvPr id="16" name="图片 1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920281" y="2353623"/>
            <a:ext cx="2267909" cy="4505334"/>
          </a:xfrm>
          <a:prstGeom prst="rect">
            <a:avLst/>
          </a:prstGeom>
        </p:spPr>
      </p:pic>
      <p:pic>
        <p:nvPicPr>
          <p:cNvPr id="17" name="图片 15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278539" y="3933237"/>
            <a:ext cx="957155" cy="944962"/>
          </a:xfrm>
          <a:prstGeom prst="rect">
            <a:avLst/>
          </a:prstGeom>
        </p:spPr>
      </p:pic>
      <p:pic>
        <p:nvPicPr>
          <p:cNvPr id="18" name="图片 16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752587" y="2033555"/>
            <a:ext cx="634039" cy="640135"/>
          </a:xfrm>
          <a:prstGeom prst="rect">
            <a:avLst/>
          </a:prstGeom>
        </p:spPr>
      </p:pic>
      <p:sp>
        <p:nvSpPr>
          <p:cNvPr id="19" name="日期占位符 3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7827585" hasCustomPrompt="1"/>
            <p:custDataLst>
              <p:tags r:id="rId31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33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34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10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idx="17826049" hasCustomPrompt="1"/>
            <p:custDataLst>
              <p:tags r:id="rId13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9" name="节编号 3"/>
          <p:cNvSpPr>
            <a:spLocks noGrp="1"/>
          </p:cNvSpPr>
          <p:nvPr>
            <p:ph type="body" sz="quarter" idx="17826561" hasCustomPrompt="1"/>
            <p:custDataLst>
              <p:tags r:id="rId14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lIns="0" tIns="0" rIns="0" bIns="0" anchor="ctr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Subtitle 12"/>
          <p:cNvSpPr>
            <a:spLocks noGrp="1"/>
          </p:cNvSpPr>
          <p:nvPr>
            <p:ph type="body" idx="17826305" hasCustomPrompt="1"/>
            <p:custDataLst>
              <p:tags r:id="rId13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14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-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@svg_leaves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554" y="5385816"/>
            <a:ext cx="1522476" cy="1325880"/>
          </a:xfrm>
          <a:prstGeom prst="rect">
            <a:avLst/>
          </a:prstGeom>
        </p:spPr>
      </p:pic>
      <p:pic>
        <p:nvPicPr>
          <p:cNvPr id="10" name="@svg_flower0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9666" y="4965192"/>
            <a:ext cx="3456432" cy="1892808"/>
          </a:xfrm>
          <a:prstGeom prst="rect">
            <a:avLst/>
          </a:prstGeom>
        </p:spPr>
      </p:pic>
      <p:pic>
        <p:nvPicPr>
          <p:cNvPr id="14" name="@svg_butterfly0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7910" y="493776"/>
            <a:ext cx="2240280" cy="4878324"/>
          </a:xfrm>
          <a:prstGeom prst="rect">
            <a:avLst/>
          </a:prstGeom>
        </p:spPr>
      </p:pic>
      <p:pic>
        <p:nvPicPr>
          <p:cNvPr id="9" name="@svg_dot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12" name="图片 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539615" y="4699829"/>
            <a:ext cx="2743438" cy="2158171"/>
          </a:xfrm>
          <a:prstGeom prst="rect">
            <a:avLst/>
          </a:prstGeom>
        </p:spPr>
      </p:pic>
      <p:pic>
        <p:nvPicPr>
          <p:cNvPr id="13" name="图片 1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1359062" y="4965192"/>
            <a:ext cx="829128" cy="1865538"/>
          </a:xfrm>
          <a:prstGeom prst="rect">
            <a:avLst/>
          </a:prstGeom>
        </p:spPr>
      </p:pic>
      <p:pic>
        <p:nvPicPr>
          <p:cNvPr id="15" name="图片 12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013454" y="5911596"/>
            <a:ext cx="2170364" cy="944962"/>
          </a:xfrm>
          <a:prstGeom prst="rect">
            <a:avLst/>
          </a:prstGeom>
        </p:spPr>
      </p:pic>
      <p:pic>
        <p:nvPicPr>
          <p:cNvPr id="16" name="图片 1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920281" y="2353623"/>
            <a:ext cx="2267909" cy="4505334"/>
          </a:xfrm>
          <a:prstGeom prst="rect">
            <a:avLst/>
          </a:prstGeom>
        </p:spPr>
      </p:pic>
      <p:pic>
        <p:nvPicPr>
          <p:cNvPr id="17" name="图片 15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278539" y="3933237"/>
            <a:ext cx="957155" cy="944962"/>
          </a:xfrm>
          <a:prstGeom prst="rect">
            <a:avLst/>
          </a:prstGeom>
        </p:spPr>
      </p:pic>
      <p:pic>
        <p:nvPicPr>
          <p:cNvPr id="18" name="图片 16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752587" y="2033555"/>
            <a:ext cx="634039" cy="640135"/>
          </a:xfrm>
          <a:prstGeom prst="rect">
            <a:avLst/>
          </a:prstGeom>
        </p:spPr>
      </p:pic>
      <p:sp>
        <p:nvSpPr>
          <p:cNvPr id="19" name="日期占位符 3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7827585" hasCustomPrompt="1"/>
            <p:custDataLst>
              <p:tags r:id="rId31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idx="17826049" hasCustomPrompt="1"/>
            <p:custDataLst>
              <p:tags r:id="rId33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8875650" hasCustomPrompt="1"/>
            <p:custDataLst>
              <p:tags r:id="rId34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81.xml"/><Relationship Id="rId20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image" Target="../media/image21.png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image" Target="../media/image20.svg"/><Relationship Id="rId13" Type="http://schemas.openxmlformats.org/officeDocument/2006/relationships/image" Target="../media/image1.png"/><Relationship Id="rId12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62.xml"/><Relationship Id="rId20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image" Target="../media/image21.png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image" Target="../media/image20.svg"/><Relationship Id="rId13" Type="http://schemas.openxmlformats.org/officeDocument/2006/relationships/image" Target="../media/image1.png"/><Relationship Id="rId12" Type="http://schemas.openxmlformats.org/officeDocument/2006/relationships/tags" Target="../tags/tag15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image" Target="../media/image21.png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67.xml"/><Relationship Id="rId12" Type="http://schemas.openxmlformats.org/officeDocument/2006/relationships/theme" Target="../theme/theme3.xml"/><Relationship Id="rId11" Type="http://schemas.openxmlformats.org/officeDocument/2006/relationships/tags" Target="../tags/tag172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2" Type="http://schemas.openxmlformats.org/officeDocument/2006/relationships/theme" Target="../theme/theme4.xml"/><Relationship Id="rId21" Type="http://schemas.openxmlformats.org/officeDocument/2006/relationships/tags" Target="../tags/tag253.xml"/><Relationship Id="rId20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252.xml"/><Relationship Id="rId18" Type="http://schemas.openxmlformats.org/officeDocument/2006/relationships/tags" Target="../tags/tag251.xml"/><Relationship Id="rId17" Type="http://schemas.openxmlformats.org/officeDocument/2006/relationships/image" Target="../media/image21.png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image" Target="../media/image20.svg"/><Relationship Id="rId13" Type="http://schemas.openxmlformats.org/officeDocument/2006/relationships/image" Target="../media/image1.png"/><Relationship Id="rId12" Type="http://schemas.openxmlformats.org/officeDocument/2006/relationships/tags" Target="../tags/tag248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2" Type="http://schemas.openxmlformats.org/officeDocument/2006/relationships/theme" Target="../theme/theme5.xml"/><Relationship Id="rId21" Type="http://schemas.openxmlformats.org/officeDocument/2006/relationships/tags" Target="../tags/tag334.xml"/><Relationship Id="rId20" Type="http://schemas.openxmlformats.org/officeDocument/2006/relationships/image" Target="../media/image22.png"/><Relationship Id="rId2" Type="http://schemas.openxmlformats.org/officeDocument/2006/relationships/slideLayout" Target="../slideLayouts/slideLayout36.xml"/><Relationship Id="rId19" Type="http://schemas.openxmlformats.org/officeDocument/2006/relationships/tags" Target="../tags/tag333.xml"/><Relationship Id="rId18" Type="http://schemas.openxmlformats.org/officeDocument/2006/relationships/tags" Target="../tags/tag332.xml"/><Relationship Id="rId17" Type="http://schemas.openxmlformats.org/officeDocument/2006/relationships/image" Target="../media/image21.png"/><Relationship Id="rId16" Type="http://schemas.openxmlformats.org/officeDocument/2006/relationships/tags" Target="../tags/tag331.xml"/><Relationship Id="rId15" Type="http://schemas.openxmlformats.org/officeDocument/2006/relationships/tags" Target="../tags/tag330.xml"/><Relationship Id="rId14" Type="http://schemas.openxmlformats.org/officeDocument/2006/relationships/image" Target="../media/image20.svg"/><Relationship Id="rId13" Type="http://schemas.openxmlformats.org/officeDocument/2006/relationships/image" Target="../media/image1.png"/><Relationship Id="rId12" Type="http://schemas.openxmlformats.org/officeDocument/2006/relationships/tags" Target="../tags/tag329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2" Type="http://schemas.openxmlformats.org/officeDocument/2006/relationships/theme" Target="../theme/theme6.xml"/><Relationship Id="rId21" Type="http://schemas.openxmlformats.org/officeDocument/2006/relationships/tags" Target="../tags/tag415.xml"/><Relationship Id="rId20" Type="http://schemas.openxmlformats.org/officeDocument/2006/relationships/image" Target="../media/image22.png"/><Relationship Id="rId2" Type="http://schemas.openxmlformats.org/officeDocument/2006/relationships/slideLayout" Target="../slideLayouts/slideLayout47.xml"/><Relationship Id="rId19" Type="http://schemas.openxmlformats.org/officeDocument/2006/relationships/tags" Target="../tags/tag414.xml"/><Relationship Id="rId18" Type="http://schemas.openxmlformats.org/officeDocument/2006/relationships/tags" Target="../tags/tag413.xml"/><Relationship Id="rId17" Type="http://schemas.openxmlformats.org/officeDocument/2006/relationships/image" Target="../media/image21.png"/><Relationship Id="rId16" Type="http://schemas.openxmlformats.org/officeDocument/2006/relationships/tags" Target="../tags/tag412.xml"/><Relationship Id="rId15" Type="http://schemas.openxmlformats.org/officeDocument/2006/relationships/tags" Target="../tags/tag411.xml"/><Relationship Id="rId14" Type="http://schemas.openxmlformats.org/officeDocument/2006/relationships/image" Target="../media/image20.svg"/><Relationship Id="rId13" Type="http://schemas.openxmlformats.org/officeDocument/2006/relationships/image" Target="../media/image1.png"/><Relationship Id="rId12" Type="http://schemas.openxmlformats.org/officeDocument/2006/relationships/tags" Target="../tags/tag410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2" Type="http://schemas.openxmlformats.org/officeDocument/2006/relationships/theme" Target="../theme/theme7.xml"/><Relationship Id="rId21" Type="http://schemas.openxmlformats.org/officeDocument/2006/relationships/tags" Target="../tags/tag496.xml"/><Relationship Id="rId20" Type="http://schemas.openxmlformats.org/officeDocument/2006/relationships/image" Target="../media/image22.png"/><Relationship Id="rId2" Type="http://schemas.openxmlformats.org/officeDocument/2006/relationships/slideLayout" Target="../slideLayouts/slideLayout58.xml"/><Relationship Id="rId19" Type="http://schemas.openxmlformats.org/officeDocument/2006/relationships/tags" Target="../tags/tag495.xml"/><Relationship Id="rId18" Type="http://schemas.openxmlformats.org/officeDocument/2006/relationships/tags" Target="../tags/tag494.xml"/><Relationship Id="rId17" Type="http://schemas.openxmlformats.org/officeDocument/2006/relationships/image" Target="../media/image21.png"/><Relationship Id="rId16" Type="http://schemas.openxmlformats.org/officeDocument/2006/relationships/tags" Target="../tags/tag493.xml"/><Relationship Id="rId15" Type="http://schemas.openxmlformats.org/officeDocument/2006/relationships/tags" Target="../tags/tag492.xml"/><Relationship Id="rId14" Type="http://schemas.openxmlformats.org/officeDocument/2006/relationships/image" Target="../media/image20.svg"/><Relationship Id="rId13" Type="http://schemas.openxmlformats.org/officeDocument/2006/relationships/image" Target="../media/image1.png"/><Relationship Id="rId12" Type="http://schemas.openxmlformats.org/officeDocument/2006/relationships/tags" Target="../tags/tag491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2" Type="http://schemas.openxmlformats.org/officeDocument/2006/relationships/theme" Target="../theme/theme8.xml"/><Relationship Id="rId21" Type="http://schemas.openxmlformats.org/officeDocument/2006/relationships/tags" Target="../tags/tag577.xml"/><Relationship Id="rId20" Type="http://schemas.openxmlformats.org/officeDocument/2006/relationships/image" Target="../media/image22.png"/><Relationship Id="rId2" Type="http://schemas.openxmlformats.org/officeDocument/2006/relationships/slideLayout" Target="../slideLayouts/slideLayout69.xml"/><Relationship Id="rId19" Type="http://schemas.openxmlformats.org/officeDocument/2006/relationships/tags" Target="../tags/tag576.xml"/><Relationship Id="rId18" Type="http://schemas.openxmlformats.org/officeDocument/2006/relationships/tags" Target="../tags/tag575.xml"/><Relationship Id="rId17" Type="http://schemas.openxmlformats.org/officeDocument/2006/relationships/image" Target="../media/image21.png"/><Relationship Id="rId16" Type="http://schemas.openxmlformats.org/officeDocument/2006/relationships/tags" Target="../tags/tag574.xml"/><Relationship Id="rId15" Type="http://schemas.openxmlformats.org/officeDocument/2006/relationships/tags" Target="../tags/tag573.xml"/><Relationship Id="rId14" Type="http://schemas.openxmlformats.org/officeDocument/2006/relationships/image" Target="../media/image20.svg"/><Relationship Id="rId13" Type="http://schemas.openxmlformats.org/officeDocument/2006/relationships/image" Target="../media/image1.png"/><Relationship Id="rId12" Type="http://schemas.openxmlformats.org/officeDocument/2006/relationships/tags" Target="../tags/tag572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ags" Target="../tags/tag589.xml"/><Relationship Id="rId8" Type="http://schemas.openxmlformats.org/officeDocument/2006/relationships/tags" Target="../tags/tag588.xml"/><Relationship Id="rId7" Type="http://schemas.openxmlformats.org/officeDocument/2006/relationships/image" Target="../media/image21.png"/><Relationship Id="rId6" Type="http://schemas.openxmlformats.org/officeDocument/2006/relationships/tags" Target="../tags/tag587.xml"/><Relationship Id="rId5" Type="http://schemas.openxmlformats.org/officeDocument/2006/relationships/tags" Target="../tags/tag586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585.xml"/><Relationship Id="rId12" Type="http://schemas.openxmlformats.org/officeDocument/2006/relationships/theme" Target="../theme/theme9.xml"/><Relationship Id="rId11" Type="http://schemas.openxmlformats.org/officeDocument/2006/relationships/tags" Target="../tags/tag590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4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4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4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4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4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4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4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4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4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594.xml"/><Relationship Id="rId3" Type="http://schemas.openxmlformats.org/officeDocument/2006/relationships/tags" Target="../tags/tag593.xml"/><Relationship Id="rId2" Type="http://schemas.openxmlformats.org/officeDocument/2006/relationships/tags" Target="../tags/tag592.xml"/><Relationship Id="rId1" Type="http://schemas.openxmlformats.org/officeDocument/2006/relationships/tags" Target="../tags/tag59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8.xml"/><Relationship Id="rId3" Type="http://schemas.openxmlformats.org/officeDocument/2006/relationships/tags" Target="../tags/tag644.xml"/><Relationship Id="rId2" Type="http://schemas.openxmlformats.org/officeDocument/2006/relationships/tags" Target="../tags/tag643.xml"/><Relationship Id="rId1" Type="http://schemas.openxmlformats.org/officeDocument/2006/relationships/tags" Target="../tags/tag64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03.xml"/><Relationship Id="rId8" Type="http://schemas.openxmlformats.org/officeDocument/2006/relationships/tags" Target="../tags/tag602.xml"/><Relationship Id="rId7" Type="http://schemas.openxmlformats.org/officeDocument/2006/relationships/tags" Target="../tags/tag601.xml"/><Relationship Id="rId6" Type="http://schemas.openxmlformats.org/officeDocument/2006/relationships/tags" Target="../tags/tag600.xml"/><Relationship Id="rId5" Type="http://schemas.openxmlformats.org/officeDocument/2006/relationships/tags" Target="../tags/tag599.xml"/><Relationship Id="rId4" Type="http://schemas.openxmlformats.org/officeDocument/2006/relationships/tags" Target="../tags/tag598.xml"/><Relationship Id="rId3" Type="http://schemas.openxmlformats.org/officeDocument/2006/relationships/tags" Target="../tags/tag597.xml"/><Relationship Id="rId2" Type="http://schemas.openxmlformats.org/officeDocument/2006/relationships/tags" Target="../tags/tag596.xml"/><Relationship Id="rId12" Type="http://schemas.openxmlformats.org/officeDocument/2006/relationships/slideLayout" Target="../slideLayouts/slideLayout79.xml"/><Relationship Id="rId11" Type="http://schemas.openxmlformats.org/officeDocument/2006/relationships/tags" Target="../tags/tag605.xml"/><Relationship Id="rId10" Type="http://schemas.openxmlformats.org/officeDocument/2006/relationships/tags" Target="../tags/tag604.xml"/><Relationship Id="rId1" Type="http://schemas.openxmlformats.org/officeDocument/2006/relationships/tags" Target="../tags/tag59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608.xml"/><Relationship Id="rId2" Type="http://schemas.openxmlformats.org/officeDocument/2006/relationships/tags" Target="../tags/tag607.xml"/><Relationship Id="rId1" Type="http://schemas.openxmlformats.org/officeDocument/2006/relationships/tags" Target="../tags/tag60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17.xml"/><Relationship Id="rId8" Type="http://schemas.openxmlformats.org/officeDocument/2006/relationships/tags" Target="../tags/tag616.xml"/><Relationship Id="rId7" Type="http://schemas.openxmlformats.org/officeDocument/2006/relationships/tags" Target="../tags/tag615.xml"/><Relationship Id="rId6" Type="http://schemas.openxmlformats.org/officeDocument/2006/relationships/tags" Target="../tags/tag614.xml"/><Relationship Id="rId5" Type="http://schemas.openxmlformats.org/officeDocument/2006/relationships/tags" Target="../tags/tag613.xml"/><Relationship Id="rId4" Type="http://schemas.openxmlformats.org/officeDocument/2006/relationships/tags" Target="../tags/tag612.xml"/><Relationship Id="rId3" Type="http://schemas.openxmlformats.org/officeDocument/2006/relationships/tags" Target="../tags/tag611.xml"/><Relationship Id="rId28" Type="http://schemas.openxmlformats.org/officeDocument/2006/relationships/notesSlide" Target="../notesSlides/notesSlide1.xml"/><Relationship Id="rId27" Type="http://schemas.openxmlformats.org/officeDocument/2006/relationships/slideLayout" Target="../slideLayouts/slideLayout23.xml"/><Relationship Id="rId26" Type="http://schemas.openxmlformats.org/officeDocument/2006/relationships/tags" Target="../tags/tag628.xml"/><Relationship Id="rId25" Type="http://schemas.openxmlformats.org/officeDocument/2006/relationships/image" Target="../media/image28.svg"/><Relationship Id="rId24" Type="http://schemas.openxmlformats.org/officeDocument/2006/relationships/image" Target="../media/image27.png"/><Relationship Id="rId23" Type="http://schemas.openxmlformats.org/officeDocument/2006/relationships/tags" Target="../tags/tag627.xml"/><Relationship Id="rId22" Type="http://schemas.openxmlformats.org/officeDocument/2006/relationships/image" Target="../media/image26.svg"/><Relationship Id="rId21" Type="http://schemas.openxmlformats.org/officeDocument/2006/relationships/image" Target="../media/image25.png"/><Relationship Id="rId20" Type="http://schemas.openxmlformats.org/officeDocument/2006/relationships/tags" Target="../tags/tag626.xml"/><Relationship Id="rId2" Type="http://schemas.openxmlformats.org/officeDocument/2006/relationships/tags" Target="../tags/tag610.xml"/><Relationship Id="rId19" Type="http://schemas.openxmlformats.org/officeDocument/2006/relationships/image" Target="../media/image24.svg"/><Relationship Id="rId18" Type="http://schemas.openxmlformats.org/officeDocument/2006/relationships/image" Target="../media/image23.png"/><Relationship Id="rId17" Type="http://schemas.openxmlformats.org/officeDocument/2006/relationships/tags" Target="../tags/tag625.xml"/><Relationship Id="rId16" Type="http://schemas.openxmlformats.org/officeDocument/2006/relationships/tags" Target="../tags/tag624.xml"/><Relationship Id="rId15" Type="http://schemas.openxmlformats.org/officeDocument/2006/relationships/tags" Target="../tags/tag623.xml"/><Relationship Id="rId14" Type="http://schemas.openxmlformats.org/officeDocument/2006/relationships/tags" Target="../tags/tag622.xml"/><Relationship Id="rId13" Type="http://schemas.openxmlformats.org/officeDocument/2006/relationships/tags" Target="../tags/tag621.xml"/><Relationship Id="rId12" Type="http://schemas.openxmlformats.org/officeDocument/2006/relationships/tags" Target="../tags/tag620.xml"/><Relationship Id="rId11" Type="http://schemas.openxmlformats.org/officeDocument/2006/relationships/tags" Target="../tags/tag619.xml"/><Relationship Id="rId10" Type="http://schemas.openxmlformats.org/officeDocument/2006/relationships/tags" Target="../tags/tag618.xml"/><Relationship Id="rId1" Type="http://schemas.openxmlformats.org/officeDocument/2006/relationships/tags" Target="../tags/tag60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.xml"/><Relationship Id="rId3" Type="http://schemas.openxmlformats.org/officeDocument/2006/relationships/tags" Target="../tags/tag631.xml"/><Relationship Id="rId2" Type="http://schemas.openxmlformats.org/officeDocument/2006/relationships/tags" Target="../tags/tag630.xml"/><Relationship Id="rId1" Type="http://schemas.openxmlformats.org/officeDocument/2006/relationships/tags" Target="../tags/tag62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35.xml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image" Target="../media/image31.png"/><Relationship Id="rId5" Type="http://schemas.openxmlformats.org/officeDocument/2006/relationships/tags" Target="../tags/tag634.xml"/><Relationship Id="rId4" Type="http://schemas.openxmlformats.org/officeDocument/2006/relationships/image" Target="../media/image30.jpeg"/><Relationship Id="rId3" Type="http://schemas.openxmlformats.org/officeDocument/2006/relationships/tags" Target="../tags/tag633.xml"/><Relationship Id="rId2" Type="http://schemas.openxmlformats.org/officeDocument/2006/relationships/image" Target="../media/image29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39.xml"/><Relationship Id="rId1" Type="http://schemas.openxmlformats.org/officeDocument/2006/relationships/tags" Target="../tags/tag6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50.xml"/><Relationship Id="rId6" Type="http://schemas.openxmlformats.org/officeDocument/2006/relationships/tags" Target="../tags/tag63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6.xml"/><Relationship Id="rId3" Type="http://schemas.openxmlformats.org/officeDocument/2006/relationships/tags" Target="../tags/tag639.xml"/><Relationship Id="rId2" Type="http://schemas.openxmlformats.org/officeDocument/2006/relationships/tags" Target="../tags/tag638.xml"/><Relationship Id="rId1" Type="http://schemas.openxmlformats.org/officeDocument/2006/relationships/tags" Target="../tags/tag6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tags" Target="../tags/tag641.xml"/><Relationship Id="rId1" Type="http://schemas.openxmlformats.org/officeDocument/2006/relationships/tags" Target="../tags/tag6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7827585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2025</a:t>
            </a:r>
            <a:endParaRPr lang="en-US" altLang="zh-CN"/>
          </a:p>
          <a:p>
            <a:endParaRPr lang="en-US" altLang="zh-CN"/>
          </a:p>
        </p:txBody>
      </p:sp>
      <p:sp>
        <p:nvSpPr>
          <p:cNvPr id="3" name="标题 1"/>
          <p:cNvSpPr>
            <a:spLocks noGrp="1"/>
          </p:cNvSpPr>
          <p:nvPr>
            <p:ph type="ctrTitle" idx="1782604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成长纪念册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8875650"/>
            <p:custDataLst>
              <p:tags r:id="rId3"/>
            </p:custDataLst>
          </p:nvPr>
        </p:nvSpPr>
        <p:spPr/>
        <p:txBody>
          <a:bodyPr/>
          <a:p>
            <a:r>
              <a:rPr lang="en-US" altLang="zh-CN"/>
              <a:t>by </a:t>
            </a:r>
            <a:r>
              <a:rPr lang="zh-CN" altLang="en-US">
                <a:ea typeface="宋体" panose="02010600030101010101" pitchFamily="2" charset="-122"/>
              </a:rPr>
              <a:t>李文轩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2"/>
          <p:cNvSpPr>
            <a:spLocks noGrp="1"/>
          </p:cNvSpPr>
          <p:nvPr>
            <p:ph type="body" idx="1782630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782604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谢谢观看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序号"/>
          <p:cNvSpPr txBox="1"/>
          <p:nvPr>
            <p:custDataLst>
              <p:tags r:id="rId2"/>
            </p:custDataLst>
          </p:nvPr>
        </p:nvSpPr>
        <p:spPr>
          <a:xfrm>
            <a:off x="5626735" y="1802130"/>
            <a:ext cx="658495" cy="8426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01</a:t>
            </a:r>
            <a:endParaRPr lang="en-US" b="1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10" name="项标题"/>
          <p:cNvSpPr txBox="1"/>
          <p:nvPr>
            <p:custDataLst>
              <p:tags r:id="rId3"/>
            </p:custDataLst>
          </p:nvPr>
        </p:nvSpPr>
        <p:spPr>
          <a:xfrm>
            <a:off x="7160260" y="1802130"/>
            <a:ext cx="4208780" cy="8426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个人简介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>
            <a:off x="6009640" y="2802255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序号"/>
          <p:cNvSpPr txBox="1"/>
          <p:nvPr>
            <p:custDataLst>
              <p:tags r:id="rId5"/>
            </p:custDataLst>
          </p:nvPr>
        </p:nvSpPr>
        <p:spPr>
          <a:xfrm>
            <a:off x="5626735" y="2892425"/>
            <a:ext cx="658495" cy="8426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02</a:t>
            </a:r>
            <a:endParaRPr lang="en-US" b="1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16" name="项标题"/>
          <p:cNvSpPr txBox="1"/>
          <p:nvPr>
            <p:custDataLst>
              <p:tags r:id="rId6"/>
            </p:custDataLst>
          </p:nvPr>
        </p:nvSpPr>
        <p:spPr>
          <a:xfrm>
            <a:off x="7160260" y="2892425"/>
            <a:ext cx="4208780" cy="8426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难忘影像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7"/>
            </p:custDataLst>
          </p:nvPr>
        </p:nvCxnSpPr>
        <p:spPr>
          <a:xfrm>
            <a:off x="6009640" y="3892550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序号"/>
          <p:cNvSpPr txBox="1"/>
          <p:nvPr>
            <p:custDataLst>
              <p:tags r:id="rId8"/>
            </p:custDataLst>
          </p:nvPr>
        </p:nvSpPr>
        <p:spPr>
          <a:xfrm>
            <a:off x="5626735" y="3982720"/>
            <a:ext cx="658495" cy="8426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r">
              <a:lnSpc>
                <a:spcPct val="100000"/>
              </a:lnSpc>
            </a:pPr>
            <a:r>
              <a:rPr lang="en-US" b="1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03</a:t>
            </a:r>
            <a:endParaRPr lang="en-US" b="1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22" name="项标题"/>
          <p:cNvSpPr txBox="1"/>
          <p:nvPr>
            <p:custDataLst>
              <p:tags r:id="rId9"/>
            </p:custDataLst>
          </p:nvPr>
        </p:nvSpPr>
        <p:spPr>
          <a:xfrm>
            <a:off x="7160260" y="3982720"/>
            <a:ext cx="4208780" cy="8426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毕业感言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10"/>
            </p:custDataLst>
          </p:nvPr>
        </p:nvCxnSpPr>
        <p:spPr>
          <a:xfrm>
            <a:off x="6009640" y="4982845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个人简介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782656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个人简介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7503626" y="4842210"/>
            <a:ext cx="1844250" cy="14490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开朗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2888547" y="4842210"/>
            <a:ext cx="1826431" cy="14490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我叫李文轩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出生于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2012/11/09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5196086" y="4842210"/>
            <a:ext cx="1846795" cy="14490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运动，电脑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5"/>
            </p:custDataLst>
          </p:nvPr>
        </p:nvSpPr>
        <p:spPr>
          <a:xfrm>
            <a:off x="7514127" y="2458304"/>
            <a:ext cx="1834704" cy="1834704"/>
          </a:xfrm>
          <a:prstGeom prst="ellipse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7608630" y="2553126"/>
            <a:ext cx="1645697" cy="164569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152400">
              <a:schemeClr val="accent3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565150" rIns="136525" bIns="0" numCol="1" spcCol="0" rtlCol="0" fromWordArt="0" anchor="t" anchorCtr="0" forceAA="0" compatLnSpc="1">
            <a:no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j-ea"/>
                <a:sym typeface="+mn-ea"/>
              </a:rPr>
              <a:t>性格介绍</a:t>
            </a:r>
            <a:endParaRPr lang="zh-CN" altLang="en-US" sz="1600" b="1">
              <a:solidFill>
                <a:srgbClr val="FFFFFF"/>
              </a:solidFill>
              <a:latin typeface="+mn-ea"/>
              <a:cs typeface="+mj-ea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7"/>
            </p:custDataLst>
          </p:nvPr>
        </p:nvSpPr>
        <p:spPr>
          <a:xfrm>
            <a:off x="7694224" y="2638402"/>
            <a:ext cx="1474509" cy="1474509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3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8" name="弧形 7"/>
          <p:cNvSpPr/>
          <p:nvPr>
            <p:custDataLst>
              <p:tags r:id="rId8"/>
            </p:custDataLst>
          </p:nvPr>
        </p:nvSpPr>
        <p:spPr>
          <a:xfrm flipV="1">
            <a:off x="7264981" y="2212023"/>
            <a:ext cx="2332995" cy="2332995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3">
                <a:alpha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椭圆 21"/>
          <p:cNvSpPr/>
          <p:nvPr>
            <p:custDataLst>
              <p:tags r:id="rId9"/>
            </p:custDataLst>
          </p:nvPr>
        </p:nvSpPr>
        <p:spPr>
          <a:xfrm>
            <a:off x="2900321" y="2458304"/>
            <a:ext cx="1834704" cy="1834704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2994824" y="2553126"/>
            <a:ext cx="1645697" cy="164569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52400">
              <a:schemeClr val="accent1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565150" rIns="136525" bIns="0" numCol="1" spcCol="0" rtlCol="0" fromWordArt="0" anchor="t" anchorCtr="0" forceAA="0" compatLnSpc="1">
            <a:no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j-ea"/>
                <a:sym typeface="+mn-ea"/>
              </a:rPr>
              <a:t>简单资料</a:t>
            </a:r>
            <a:endParaRPr lang="zh-CN" altLang="en-US" sz="1600" b="1">
              <a:solidFill>
                <a:srgbClr val="FFFFFF"/>
              </a:solidFill>
              <a:latin typeface="+mn-ea"/>
              <a:cs typeface="+mj-ea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3080418" y="2638402"/>
            <a:ext cx="1474509" cy="1474509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1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弧形 11"/>
          <p:cNvSpPr/>
          <p:nvPr>
            <p:custDataLst>
              <p:tags r:id="rId12"/>
            </p:custDataLst>
          </p:nvPr>
        </p:nvSpPr>
        <p:spPr>
          <a:xfrm flipV="1">
            <a:off x="2651175" y="2212023"/>
            <a:ext cx="2332995" cy="2332995"/>
          </a:xfrm>
          <a:prstGeom prst="arc">
            <a:avLst>
              <a:gd name="adj1" fmla="val 1352946"/>
              <a:gd name="adj2" fmla="val 10848491"/>
            </a:avLst>
          </a:prstGeom>
          <a:ln w="44450" cap="rnd">
            <a:solidFill>
              <a:schemeClr val="accent1">
                <a:alpha val="50000"/>
              </a:schemeClr>
            </a:solidFill>
            <a:head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3"/>
            </p:custDataLst>
          </p:nvPr>
        </p:nvSpPr>
        <p:spPr>
          <a:xfrm>
            <a:off x="5207224" y="2458304"/>
            <a:ext cx="1834704" cy="1834704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4"/>
            </p:custDataLst>
          </p:nvPr>
        </p:nvSpPr>
        <p:spPr>
          <a:xfrm>
            <a:off x="5301727" y="2553126"/>
            <a:ext cx="1645697" cy="164569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152400">
              <a:schemeClr val="accent2">
                <a:lumMod val="20000"/>
                <a:lumOff val="80000"/>
                <a:alpha val="6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565150" rIns="136525" bIns="0" numCol="1" spcCol="0" rtlCol="0" fromWordArt="0" anchor="t" anchorCtr="0" forceAA="0" compatLnSpc="1">
            <a:no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j-ea"/>
                <a:sym typeface="+mn-ea"/>
              </a:rPr>
              <a:t>个人爱好</a:t>
            </a:r>
            <a:endParaRPr lang="zh-CN" altLang="en-US" sz="1600" b="1">
              <a:solidFill>
                <a:srgbClr val="FFFFFF"/>
              </a:solidFill>
              <a:latin typeface="+mn-ea"/>
              <a:cs typeface="+mj-ea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5"/>
            </p:custDataLst>
          </p:nvPr>
        </p:nvSpPr>
        <p:spPr>
          <a:xfrm>
            <a:off x="5387321" y="2638402"/>
            <a:ext cx="1474509" cy="1474509"/>
          </a:xfrm>
          <a:prstGeom prst="ellipse">
            <a:avLst/>
          </a:prstGeom>
          <a:noFill/>
          <a:ln w="12700">
            <a:gradFill>
              <a:gsLst>
                <a:gs pos="0">
                  <a:srgbClr val="FFFFFF">
                    <a:alpha val="45000"/>
                  </a:srgbClr>
                </a:gs>
                <a:gs pos="100000">
                  <a:srgbClr val="FFFFFF">
                    <a:alpha val="45000"/>
                  </a:srgbClr>
                </a:gs>
                <a:gs pos="75000">
                  <a:srgbClr val="FFFFFF">
                    <a:alpha val="0"/>
                  </a:srgbClr>
                </a:gs>
                <a:gs pos="25000">
                  <a:srgbClr val="FFFFFF">
                    <a:alpha val="0"/>
                  </a:srgbClr>
                </a:gs>
              </a:gsLst>
              <a:lin ang="5400000" scaled="1"/>
            </a:gradFill>
          </a:ln>
          <a:effectLst>
            <a:outerShdw dist="12700" dir="5400000" algn="t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 sz="1600" b="1"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35" name="弧形 34"/>
          <p:cNvSpPr/>
          <p:nvPr>
            <p:custDataLst>
              <p:tags r:id="rId16"/>
            </p:custDataLst>
          </p:nvPr>
        </p:nvSpPr>
        <p:spPr>
          <a:xfrm flipV="1">
            <a:off x="4958078" y="2212023"/>
            <a:ext cx="2332995" cy="2332995"/>
          </a:xfrm>
          <a:prstGeom prst="arc">
            <a:avLst>
              <a:gd name="adj1" fmla="val 10822527"/>
              <a:gd name="adj2" fmla="val 20157622"/>
            </a:avLst>
          </a:prstGeom>
          <a:ln w="44450" cap="rnd">
            <a:solidFill>
              <a:schemeClr val="accent2">
                <a:alpha val="50000"/>
              </a:schemeClr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37" name="图片 15" descr="343439383331313b343532303033313bd3a6d3c3c9ccb3c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70349" y="2954686"/>
            <a:ext cx="288629" cy="288629"/>
          </a:xfrm>
          <a:prstGeom prst="rect">
            <a:avLst/>
          </a:prstGeom>
        </p:spPr>
      </p:pic>
      <p:pic>
        <p:nvPicPr>
          <p:cNvPr id="39" name="图片 19" descr="343435383038363b343532323339393bd6b4d0d0d5aad2aa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68660" y="2937504"/>
            <a:ext cx="288629" cy="288629"/>
          </a:xfrm>
          <a:prstGeom prst="rect">
            <a:avLst/>
          </a:prstGeom>
        </p:spPr>
      </p:pic>
      <p:pic>
        <p:nvPicPr>
          <p:cNvPr id="21" name="图片 11" descr="343439383331313b343532303032373bbfcdbba7b5b5b0b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86544" y="2948484"/>
            <a:ext cx="288629" cy="288629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难忘影像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782656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41N12147194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9914"/>
          <a:stretch>
            <a:fillRect/>
          </a:stretch>
        </p:blipFill>
        <p:spPr>
          <a:xfrm>
            <a:off x="6327140" y="2936875"/>
            <a:ext cx="5250180" cy="3921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图片 9" descr="VCG41N13261913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42583"/>
          <a:stretch>
            <a:fillRect/>
          </a:stretch>
        </p:blipFill>
        <p:spPr>
          <a:xfrm>
            <a:off x="608330" y="4771390"/>
            <a:ext cx="5139055" cy="2086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标题 1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327140" y="1184910"/>
            <a:ext cx="5250180" cy="941070"/>
          </a:xfrm>
        </p:spPr>
        <p:txBody>
          <a:bodyPr vert="horz" lIns="0" tIns="107950" rIns="0" bIns="45720" rtlCol="0" anchor="b" anchorCtr="0">
            <a:noAutofit/>
          </a:bodyPr>
          <a:lstStyle/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lang="zh-CN" altLang="en-US" sz="9600" spc="0">
                <a:solidFill>
                  <a:schemeClr val="tx1"/>
                </a:solidFill>
                <a:latin typeface="+mj-lt"/>
                <a:ea typeface="+mj-ea"/>
                <a:sym typeface="+mn-ea"/>
              </a:rPr>
              <a:t>难忘影像</a:t>
            </a:r>
            <a:endParaRPr lang="zh-CN" altLang="en-US" sz="9600" spc="0">
              <a:solidFill>
                <a:schemeClr val="tx1"/>
              </a:solidFill>
              <a:latin typeface="+mj-lt"/>
              <a:ea typeface="+mj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75735"/>
            <a:ext cx="5139055" cy="286512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7"/>
          <a:stretch>
            <a:fillRect/>
          </a:stretch>
        </p:blipFill>
        <p:spPr>
          <a:xfrm>
            <a:off x="5143500" y="2936240"/>
            <a:ext cx="7049135" cy="3904615"/>
          </a:xfrm>
          <a:prstGeom prst="rect">
            <a:avLst/>
          </a:prstGeom>
        </p:spPr>
      </p:pic>
      <p:pic>
        <p:nvPicPr>
          <p:cNvPr id="4" name="图片 3" descr="QQ图片20250505100123"/>
          <p:cNvPicPr>
            <a:picLocks noChangeAspect="1"/>
          </p:cNvPicPr>
          <p:nvPr/>
        </p:nvPicPr>
        <p:blipFill>
          <a:blip r:embed="rId8"/>
          <a:srcRect t="5435" b="35333"/>
          <a:stretch>
            <a:fillRect/>
          </a:stretch>
        </p:blipFill>
        <p:spPr>
          <a:xfrm>
            <a:off x="0" y="-1270"/>
            <a:ext cx="5143500" cy="39770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236220" y="0"/>
            <a:ext cx="47017940" cy="6858635"/>
            <a:chOff x="-372" y="0"/>
            <a:chExt cx="74044" cy="10801"/>
          </a:xfrm>
        </p:grpSpPr>
        <p:grpSp>
          <p:nvGrpSpPr>
            <p:cNvPr id="20" name="组合 19"/>
            <p:cNvGrpSpPr/>
            <p:nvPr/>
          </p:nvGrpSpPr>
          <p:grpSpPr>
            <a:xfrm>
              <a:off x="-372" y="0"/>
              <a:ext cx="59195" cy="10801"/>
              <a:chOff x="1167" y="2699"/>
              <a:chExt cx="27731" cy="3476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167" y="2699"/>
                <a:ext cx="20798" cy="3476"/>
                <a:chOff x="1167" y="2699"/>
                <a:chExt cx="20798" cy="3476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1167" y="2699"/>
                  <a:ext cx="13865" cy="3476"/>
                  <a:chOff x="0" y="3540"/>
                  <a:chExt cx="26701" cy="6918"/>
                </a:xfrm>
              </p:grpSpPr>
              <p:pic>
                <p:nvPicPr>
                  <p:cNvPr id="12" name="图片 11" descr="QQ图片20250505102111"/>
                  <p:cNvPicPr>
                    <a:picLocks noChangeAspect="1"/>
                  </p:cNvPicPr>
                  <p:nvPr/>
                </p:nvPicPr>
                <p:blipFill>
                  <a:blip r:embed="rId1"/>
                  <a:srcRect t="25528" r="7265" b="10417"/>
                  <a:stretch>
                    <a:fillRect/>
                  </a:stretch>
                </p:blipFill>
                <p:spPr>
                  <a:xfrm>
                    <a:off x="0" y="3540"/>
                    <a:ext cx="13351" cy="6918"/>
                  </a:xfrm>
                  <a:prstGeom prst="rect">
                    <a:avLst/>
                  </a:prstGeom>
                </p:spPr>
              </p:pic>
              <p:pic>
                <p:nvPicPr>
                  <p:cNvPr id="13" name="图片 12" descr="QQ图片20250505101754"/>
                  <p:cNvPicPr>
                    <a:picLocks noChangeAspect="1"/>
                  </p:cNvPicPr>
                  <p:nvPr/>
                </p:nvPicPr>
                <p:blipFill>
                  <a:blip r:embed="rId2"/>
                  <a:srcRect l="5120" r="8052"/>
                  <a:stretch>
                    <a:fillRect/>
                  </a:stretch>
                </p:blipFill>
                <p:spPr>
                  <a:xfrm>
                    <a:off x="13351" y="3540"/>
                    <a:ext cx="13351" cy="69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图片 15" descr="QQ图片20250505102623"/>
                <p:cNvPicPr>
                  <a:picLocks noChangeAspect="1"/>
                </p:cNvPicPr>
                <p:nvPr/>
              </p:nvPicPr>
              <p:blipFill>
                <a:blip r:embed="rId3"/>
                <a:srcRect t="54676" r="14418" b="13139"/>
                <a:stretch>
                  <a:fillRect/>
                </a:stretch>
              </p:blipFill>
              <p:spPr>
                <a:xfrm>
                  <a:off x="15033" y="2699"/>
                  <a:ext cx="6933" cy="3476"/>
                </a:xfrm>
                <a:prstGeom prst="rect">
                  <a:avLst/>
                </a:prstGeom>
              </p:spPr>
            </p:pic>
          </p:grpSp>
          <p:pic>
            <p:nvPicPr>
              <p:cNvPr id="19" name="图片 18" descr="QQ图片20250505102906"/>
              <p:cNvPicPr>
                <a:picLocks noChangeAspect="1"/>
              </p:cNvPicPr>
              <p:nvPr/>
            </p:nvPicPr>
            <p:blipFill>
              <a:blip r:embed="rId4"/>
              <a:srcRect t="30966" r="14407" b="37009"/>
              <a:stretch>
                <a:fillRect/>
              </a:stretch>
            </p:blipFill>
            <p:spPr>
              <a:xfrm>
                <a:off x="21966" y="2699"/>
                <a:ext cx="6933" cy="3476"/>
              </a:xfrm>
              <a:prstGeom prst="rect">
                <a:avLst/>
              </a:prstGeom>
            </p:spPr>
          </p:pic>
        </p:grpSp>
        <p:pic>
          <p:nvPicPr>
            <p:cNvPr id="21" name="图片 20" descr="QQ图片2025050510410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26" y="1"/>
              <a:ext cx="14847" cy="10800"/>
            </a:xfrm>
            <a:prstGeom prst="rect">
              <a:avLst/>
            </a:prstGeom>
          </p:spPr>
        </p:pic>
      </p:grpSp>
      <p:sp>
        <p:nvSpPr>
          <p:cNvPr id="6" name="椭圆 5"/>
          <p:cNvSpPr/>
          <p:nvPr/>
        </p:nvSpPr>
        <p:spPr>
          <a:xfrm>
            <a:off x="-172085" y="5841365"/>
            <a:ext cx="12519660" cy="2108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172085" y="-932815"/>
            <a:ext cx="12519660" cy="2108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2.81719 0.0185185 " pathEditMode="relative" rAng="0" ptsTypes="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" y="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782604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ea typeface="宋体" panose="02010600030101010101" pitchFamily="2" charset="-122"/>
              </a:rPr>
              <a:t>毕业感言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782656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毕业感言</a:t>
            </a:r>
            <a:endParaRPr lang="zh-CN" altLang="en-US"/>
          </a:p>
        </p:txBody>
      </p:sp>
      <p:sp>
        <p:nvSpPr>
          <p:cNvPr id="3" name="对角圆角矩形 2"/>
          <p:cNvSpPr/>
          <p:nvPr/>
        </p:nvSpPr>
        <p:spPr>
          <a:xfrm>
            <a:off x="2861945" y="1247140"/>
            <a:ext cx="8714105" cy="5219700"/>
          </a:xfrm>
          <a:prstGeom prst="round2Diag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站在毕业的节点上，我的心中充满不舍与感激。回想起六年前的校园时光，每一堂课、每一次活动、每一张笑脸都深深刻在记忆里。在这里，我不仅学到了知识，更学会了如何面对挑战、如何与伙伴并肩前行。</a:t>
            </a:r>
            <a:endParaRPr lang="zh-CN" altLang="en-US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首先要感谢所有的老师，是你们的耐心教导和严格要求，让我在迷茫时找到方向，在挫折中学会成长。也要感谢我的同学和朋友，你们的陪伴让这段旅程充满欢笑与温暖。还有默默支持的家人，你们是我最坚实的后盾。</a:t>
            </a:r>
            <a:endParaRPr lang="zh-CN" altLang="en-US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毕业不是终点，而是新的起点。未来的路或许充满未知，但我相信，只要带着在这里收获的勇气和智慧，一定能勇敢前行。愿我们各自努力，更高处相见！</a:t>
            </a:r>
            <a:endParaRPr lang="zh-CN" altLang="en-US"/>
          </a:p>
          <a:p>
            <a:pPr algn="ctr"/>
            <a:endParaRPr lang="en-US" altLang="zh-CN"/>
          </a:p>
          <a:p>
            <a:pPr algn="ctr"/>
            <a:r>
              <a:rPr lang="zh-CN" altLang="en-US"/>
              <a:t>最后，祝母校桃李芬芳，祝老师身体健康，祝同学们前程似锦！</a:t>
            </a:r>
            <a:endParaRPr lang="zh-CN" altLang="en-US"/>
          </a:p>
          <a:p>
            <a:pPr algn="ctr"/>
            <a:r>
              <a:rPr lang="zh-CN" altLang="en-US"/>
              <a:t>谢谢大家！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ISNUMDGMTITLE" val="0"/>
  <p:tag name="KSO_WM_TEMPLATE_INDEX" val="40490169"/>
  <p:tag name="KSO_WM_TEMPLATE_CATEGORY" val="cus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ISNUMDGMTITLE" val="0"/>
  <p:tag name="KSO_WM_TEMPLATE_INDEX" val="40490169"/>
  <p:tag name="KSO_WM_TEMPLATE_CATEGORY" val="cus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  <p:tag name="KSO_WM_TEMPLATE_INDEX" val="40490169"/>
  <p:tag name="KSO_WM_TEMPLATE_CATEGORY" val="custom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BEAUTIFY_FLAG" val="#wm#"/>
  <p:tag name="KSO_WM_UNIT_TYPE" val="i"/>
  <p:tag name="KSO_WM_UNIT_INDEX" val="4"/>
  <p:tag name="KSO_WM_UNIT_ISNUMDGMTITLE" val="0"/>
  <p:tag name="KSO_WM_UNIT_NOCLEAR" val="0"/>
  <p:tag name="KSO_WM_TEMPLATE_INDEX" val="40490169"/>
  <p:tag name="KSO_WM_TEMPLATE_CATEGORY" val="custom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BEAUTIFY_FLAG" val="#wm#"/>
  <p:tag name="KSO_WM_UNIT_TYPE" val="i"/>
  <p:tag name="KSO_WM_UNIT_INDEX" val="5"/>
  <p:tag name="KSO_WM_UNIT_ISNUMDGMTITLE" val="0"/>
  <p:tag name="KSO_WM_UNIT_NOCLEAR" val="0"/>
  <p:tag name="KSO_WM_TEMPLATE_INDEX" val="40490169"/>
  <p:tag name="KSO_WM_TEMPLATE_CATEGORY" val="custom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BEAUTIFY_FLAG" val="#wm#"/>
  <p:tag name="KSO_WM_UNIT_TYPE" val="i"/>
  <p:tag name="KSO_WM_UNIT_INDEX" val="6"/>
  <p:tag name="KSO_WM_UNIT_ISNUMDGMTITLE" val="0"/>
  <p:tag name="KSO_WM_UNIT_NOCLEAR" val="0"/>
  <p:tag name="KSO_WM_TEMPLATE_INDEX" val="40490169"/>
  <p:tag name="KSO_WM_TEMPLATE_CATEGORY" val="custom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3.0"/>
  <p:tag name="KSO_WM_BEAUTIFY_FLAG" val="#wm#"/>
  <p:tag name="KSO_WM_UNIT_TYPE" val="i"/>
  <p:tag name="KSO_WM_UNIT_INDEX" val="7"/>
  <p:tag name="KSO_WM_UNIT_ISNUMDGMTITLE" val="0"/>
  <p:tag name="KSO_WM_UNIT_NOCLEAR" val="0"/>
  <p:tag name="KSO_WM_TEMPLATE_INDEX" val="40490169"/>
  <p:tag name="KSO_WM_TEMPLATE_CATEGORY" val="custom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"/>
  <p:tag name="KSO_WM_UNIT_LAYERLEVEL" val="1"/>
  <p:tag name="KSO_WM_TAG_VERSION" val="3.0"/>
  <p:tag name="KSO_WM_BEAUTIFY_FLAG" val="#wm#"/>
  <p:tag name="KSO_WM_UNIT_TYPE" val="i"/>
  <p:tag name="KSO_WM_UNIT_INDEX" val="8"/>
  <p:tag name="KSO_WM_UNIT_ISNUMDGMTITLE" val="0"/>
  <p:tag name="KSO_WM_UNIT_NOCLEAR" val="0"/>
  <p:tag name="KSO_WM_TEMPLATE_INDEX" val="40490169"/>
  <p:tag name="KSO_WM_TEMPLATE_CATEGORY" val="custom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"/>
  <p:tag name="KSO_WM_UNIT_LAYERLEVEL" val="1"/>
  <p:tag name="KSO_WM_TAG_VERSION" val="3.0"/>
  <p:tag name="KSO_WM_BEAUTIFY_FLAG" val="#wm#"/>
  <p:tag name="KSO_WM_UNIT_TYPE" val="i"/>
  <p:tag name="KSO_WM_UNIT_INDEX" val="9"/>
  <p:tag name="KSO_WM_UNIT_ISNUMDGMTITLE" val="0"/>
  <p:tag name="KSO_WM_UNIT_NOCLEAR" val="0"/>
  <p:tag name="KSO_WM_TEMPLATE_INDEX" val="40490169"/>
  <p:tag name="KSO_WM_TEMPLATE_CATEGORY" val="custom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"/>
  <p:tag name="KSO_WM_UNIT_LAYERLEVEL" val="1"/>
  <p:tag name="KSO_WM_TAG_VERSION" val="3.0"/>
  <p:tag name="KSO_WM_BEAUTIFY_FLAG" val="#wm#"/>
  <p:tag name="KSO_WM_UNIT_TYPE" val="i"/>
  <p:tag name="KSO_WM_UNIT_INDEX" val="10"/>
  <p:tag name="KSO_WM_UNIT_ISNUMDGMTITLE" val="0"/>
  <p:tag name="KSO_WM_UNIT_NOCLEAR" val="0"/>
  <p:tag name="KSO_WM_TEMPLATE_INDEX" val="40490169"/>
  <p:tag name="KSO_WM_TEMPLATE_CATEGORY" val="custom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"/>
  <p:tag name="KSO_WM_UNIT_LAYERLEVEL" val="1"/>
  <p:tag name="KSO_WM_TAG_VERSION" val="3.0"/>
  <p:tag name="KSO_WM_BEAUTIFY_FLAG" val="#wm#"/>
  <p:tag name="KSO_WM_UNIT_TYPE" val="i"/>
  <p:tag name="KSO_WM_UNIT_INDEX" val="11"/>
  <p:tag name="KSO_WM_UNIT_ISNUMDGMTITLE" val="0"/>
  <p:tag name="KSO_WM_UNIT_NOCLEAR" val="0"/>
  <p:tag name="KSO_WM_TEMPLATE_INDEX" val="40490169"/>
  <p:tag name="KSO_WM_TEMPLATE_CATEGORY" val="custom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37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39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e675329b26d98d6539165ccbf9b03b1a358bab34"/>
  <p:tag name="KSO_WM_NEWLAYOUT_ID" val="1984"/>
  <p:tag name="KSO_WM_FIGMA_FLAG" val="#fgm#"/>
  <p:tag name="KSO_WM_UNIT_ID" val="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140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47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148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ISNUMDGMTITLE" val="0"/>
  <p:tag name="KSO_WM_TEMPLATE_INDEX" val="40490169"/>
  <p:tag name="KSO_WM_TEMPLATE_CATEGORY" val="custom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90169"/>
  <p:tag name="KSO_WM_TEMPLATE_CATEGORY" val="custom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55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156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90d7d14a6f54d3190fcc40dd76f09b6a59d673ed"/>
  <p:tag name="KSO_WM_NEWLAYOUT_ID" val="1996"/>
  <p:tag name="KSO_WM_FIGMA_FLAG" val="#fgm#"/>
  <p:tag name="KSO_WM_UNIT_ID" val="_1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40490169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40490169"/>
  <p:tag name="KSO_WM_UNIT_ISNUMDGMTITLE" val="0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162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TEMPLATE_MASTER_TYPE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40490169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40490169"/>
  <p:tag name="KSO_WM_UNIT_ISNUMDGMTITLE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172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TEMPLATE_MASTER_TYPE" val="0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INDEX" val="40490169"/>
  <p:tag name="KSO_WM_TEMPLATE_CATEGORY" val="custom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ISNUMDGMTITLE" val="0"/>
  <p:tag name="KSO_WM_TEMPLATE_INDEX" val="40490169"/>
  <p:tag name="KSO_WM_TEMPLATE_CATEGORY" val="custom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ISNUMDGMTITLE" val="0"/>
  <p:tag name="KSO_WM_TEMPLATE_INDEX" val="40490169"/>
  <p:tag name="KSO_WM_TEMPLATE_CATEGORY" val="custom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ISNUMDGMTITLE" val="0"/>
  <p:tag name="KSO_WM_TEMPLATE_INDEX" val="40490169"/>
  <p:tag name="KSO_WM_TEMPLATE_CATEGORY" val="custom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ISNUMDGMTITLE" val="0"/>
  <p:tag name="KSO_WM_TEMPLATE_INDEX" val="40490169"/>
  <p:tag name="KSO_WM_TEMPLATE_CATEGORY" val="custom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  <p:tag name="KSO_WM_TEMPLATE_INDEX" val="40490169"/>
  <p:tag name="KSO_WM_TEMPLATE_CATEGORY" val="custom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BEAUTIFY_FLAG" val="#wm#"/>
  <p:tag name="KSO_WM_UNIT_TYPE" val="i"/>
  <p:tag name="KSO_WM_UNIT_INDEX" val="4"/>
  <p:tag name="KSO_WM_UNIT_ISNUMDGMTITLE" val="0"/>
  <p:tag name="KSO_WM_UNIT_NOCLEAR" val="0"/>
  <p:tag name="KSO_WM_TEMPLATE_INDEX" val="40490169"/>
  <p:tag name="KSO_WM_TEMPLATE_CATEGORY" val="custom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BEAUTIFY_FLAG" val="#wm#"/>
  <p:tag name="KSO_WM_UNIT_TYPE" val="i"/>
  <p:tag name="KSO_WM_UNIT_INDEX" val="5"/>
  <p:tag name="KSO_WM_UNIT_ISNUMDGMTITLE" val="0"/>
  <p:tag name="KSO_WM_UNIT_NOCLEAR" val="0"/>
  <p:tag name="KSO_WM_TEMPLATE_INDEX" val="40490169"/>
  <p:tag name="KSO_WM_TEMPLATE_CATEGORY" val="custom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BEAUTIFY_FLAG" val="#wm#"/>
  <p:tag name="KSO_WM_UNIT_TYPE" val="i"/>
  <p:tag name="KSO_WM_UNIT_INDEX" val="6"/>
  <p:tag name="KSO_WM_UNIT_ISNUMDGMTITLE" val="0"/>
  <p:tag name="KSO_WM_UNIT_NOCLEAR" val="0"/>
  <p:tag name="KSO_WM_TEMPLATE_INDEX" val="40490169"/>
  <p:tag name="KSO_WM_TEMPLATE_CATEGORY" val="custom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3.0"/>
  <p:tag name="KSO_WM_BEAUTIFY_FLAG" val="#wm#"/>
  <p:tag name="KSO_WM_UNIT_TYPE" val="i"/>
  <p:tag name="KSO_WM_UNIT_INDEX" val="7"/>
  <p:tag name="KSO_WM_UNIT_ISNUMDGMTITLE" val="0"/>
  <p:tag name="KSO_WM_UNIT_NOCLEAR" val="0"/>
  <p:tag name="KSO_WM_TEMPLATE_INDEX" val="40490169"/>
  <p:tag name="KSO_WM_TEMPLATE_CATEGORY" val="custom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"/>
  <p:tag name="KSO_WM_UNIT_LAYERLEVEL" val="1"/>
  <p:tag name="KSO_WM_TAG_VERSION" val="3.0"/>
  <p:tag name="KSO_WM_BEAUTIFY_FLAG" val="#wm#"/>
  <p:tag name="KSO_WM_UNIT_TYPE" val="i"/>
  <p:tag name="KSO_WM_UNIT_INDEX" val="8"/>
  <p:tag name="KSO_WM_UNIT_ISNUMDGMTITLE" val="0"/>
  <p:tag name="KSO_WM_UNIT_NOCLEAR" val="0"/>
  <p:tag name="KSO_WM_TEMPLATE_INDEX" val="40490169"/>
  <p:tag name="KSO_WM_TEMPLATE_CATEGORY" val="custom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"/>
  <p:tag name="KSO_WM_UNIT_LAYERLEVEL" val="1"/>
  <p:tag name="KSO_WM_TAG_VERSION" val="3.0"/>
  <p:tag name="KSO_WM_BEAUTIFY_FLAG" val="#wm#"/>
  <p:tag name="KSO_WM_UNIT_TYPE" val="i"/>
  <p:tag name="KSO_WM_UNIT_INDEX" val="9"/>
  <p:tag name="KSO_WM_UNIT_ISNUMDGMTITLE" val="0"/>
  <p:tag name="KSO_WM_UNIT_NOCLEAR" val="0"/>
  <p:tag name="KSO_WM_TEMPLATE_INDEX" val="40490169"/>
  <p:tag name="KSO_WM_TEMPLATE_CATEGORY" val="custom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"/>
  <p:tag name="KSO_WM_UNIT_LAYERLEVEL" val="1"/>
  <p:tag name="KSO_WM_TAG_VERSION" val="3.0"/>
  <p:tag name="KSO_WM_BEAUTIFY_FLAG" val="#wm#"/>
  <p:tag name="KSO_WM_UNIT_TYPE" val="i"/>
  <p:tag name="KSO_WM_UNIT_INDEX" val="10"/>
  <p:tag name="KSO_WM_UNIT_ISNUMDGMTITLE" val="0"/>
  <p:tag name="KSO_WM_UNIT_NOCLEAR" val="0"/>
  <p:tag name="KSO_WM_TEMPLATE_INDEX" val="40490169"/>
  <p:tag name="KSO_WM_TEMPLATE_CATEGORY" val="custom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"/>
  <p:tag name="KSO_WM_UNIT_LAYERLEVEL" val="1"/>
  <p:tag name="KSO_WM_TAG_VERSION" val="3.0"/>
  <p:tag name="KSO_WM_BEAUTIFY_FLAG" val="#wm#"/>
  <p:tag name="KSO_WM_UNIT_TYPE" val="i"/>
  <p:tag name="KSO_WM_UNIT_INDEX" val="11"/>
  <p:tag name="KSO_WM_UNIT_ISNUMDGMTITLE" val="0"/>
  <p:tag name="KSO_WM_UNIT_NOCLEAR" val="0"/>
  <p:tag name="KSO_WM_TEMPLATE_INDEX" val="40490169"/>
  <p:tag name="KSO_WM_TEMPLATE_CATEGORY" val="custom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28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ISNUMDGMTITLE" val="0"/>
  <p:tag name="KSO_WM_TEMPLATE_INDEX" val="40490169"/>
  <p:tag name="KSO_WM_TEMPLATE_CATEGORY" val="custom"/>
</p:tagLst>
</file>

<file path=ppt/tags/tag230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e675329b26d98d6539165ccbf9b03b1a358bab34"/>
  <p:tag name="KSO_WM_NEWLAYOUT_ID" val="1984"/>
  <p:tag name="KSO_WM_FIGMA_FLAG" val="#fgm#"/>
  <p:tag name="KSO_WM_UNIT_ID" val="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231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2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38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239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90169"/>
  <p:tag name="KSO_WM_TEMPLATE_CATEGORY" val="custom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46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247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90d7d14a6f54d3190fcc40dd76f09b6a59d673ed"/>
  <p:tag name="KSO_WM_NEWLAYOUT_ID" val="1996"/>
  <p:tag name="KSO_WM_FIGMA_FLAG" val="#fgm#"/>
  <p:tag name="KSO_WM_UNIT_ID" val="_1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40490169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40490169"/>
  <p:tag name="KSO_WM_UNIT_ISNUMDGMTITLE" val="0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253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TEMPLATE_MASTER_TYPE" val="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INDEX" val="40490169"/>
  <p:tag name="KSO_WM_TEMPLATE_CATEGORY" val="custom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ISNUMDGMTITLE" val="0"/>
  <p:tag name="KSO_WM_TEMPLATE_INDEX" val="40490169"/>
  <p:tag name="KSO_WM_TEMPLATE_CATEGORY" val="custom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ISNUMDGMTITLE" val="0"/>
  <p:tag name="KSO_WM_TEMPLATE_INDEX" val="40490169"/>
  <p:tag name="KSO_WM_TEMPLATE_CATEGORY" val="custom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ISNUMDGMTITLE" val="0"/>
  <p:tag name="KSO_WM_TEMPLATE_INDEX" val="40490169"/>
  <p:tag name="KSO_WM_TEMPLATE_CATEGORY" val="custom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  <p:tag name="KSO_WM_TEMPLATE_INDEX" val="40490169"/>
  <p:tag name="KSO_WM_TEMPLATE_CATEGORY" val="custom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2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BEAUTIFY_FLAG" val="#wm#"/>
  <p:tag name="KSO_WM_UNIT_TYPE" val="i"/>
  <p:tag name="KSO_WM_UNIT_INDEX" val="4"/>
  <p:tag name="KSO_WM_UNIT_ISNUMDGMTITLE" val="0"/>
  <p:tag name="KSO_WM_UNIT_NOCLEAR" val="0"/>
  <p:tag name="KSO_WM_TEMPLATE_INDEX" val="40490169"/>
  <p:tag name="KSO_WM_TEMPLATE_CATEGORY" val="custom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BEAUTIFY_FLAG" val="#wm#"/>
  <p:tag name="KSO_WM_UNIT_TYPE" val="i"/>
  <p:tag name="KSO_WM_UNIT_INDEX" val="5"/>
  <p:tag name="KSO_WM_UNIT_ISNUMDGMTITLE" val="0"/>
  <p:tag name="KSO_WM_UNIT_NOCLEAR" val="0"/>
  <p:tag name="KSO_WM_TEMPLATE_INDEX" val="40490169"/>
  <p:tag name="KSO_WM_TEMPLATE_CATEGORY" val="custom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BEAUTIFY_FLAG" val="#wm#"/>
  <p:tag name="KSO_WM_UNIT_TYPE" val="i"/>
  <p:tag name="KSO_WM_UNIT_INDEX" val="6"/>
  <p:tag name="KSO_WM_UNIT_ISNUMDGMTITLE" val="0"/>
  <p:tag name="KSO_WM_UNIT_NOCLEAR" val="0"/>
  <p:tag name="KSO_WM_TEMPLATE_INDEX" val="40490169"/>
  <p:tag name="KSO_WM_TEMPLATE_CATEGORY" val="custom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3.0"/>
  <p:tag name="KSO_WM_BEAUTIFY_FLAG" val="#wm#"/>
  <p:tag name="KSO_WM_UNIT_TYPE" val="i"/>
  <p:tag name="KSO_WM_UNIT_INDEX" val="7"/>
  <p:tag name="KSO_WM_UNIT_ISNUMDGMTITLE" val="0"/>
  <p:tag name="KSO_WM_UNIT_NOCLEAR" val="0"/>
  <p:tag name="KSO_WM_TEMPLATE_INDEX" val="40490169"/>
  <p:tag name="KSO_WM_TEMPLATE_CATEGORY" val="custom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"/>
  <p:tag name="KSO_WM_UNIT_LAYERLEVEL" val="1"/>
  <p:tag name="KSO_WM_TAG_VERSION" val="3.0"/>
  <p:tag name="KSO_WM_BEAUTIFY_FLAG" val="#wm#"/>
  <p:tag name="KSO_WM_UNIT_TYPE" val="i"/>
  <p:tag name="KSO_WM_UNIT_INDEX" val="8"/>
  <p:tag name="KSO_WM_UNIT_ISNUMDGMTITLE" val="0"/>
  <p:tag name="KSO_WM_UNIT_NOCLEAR" val="0"/>
  <p:tag name="KSO_WM_TEMPLATE_INDEX" val="40490169"/>
  <p:tag name="KSO_WM_TEMPLATE_CATEGORY" val="custom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"/>
  <p:tag name="KSO_WM_UNIT_LAYERLEVEL" val="1"/>
  <p:tag name="KSO_WM_TAG_VERSION" val="3.0"/>
  <p:tag name="KSO_WM_BEAUTIFY_FLAG" val="#wm#"/>
  <p:tag name="KSO_WM_UNIT_TYPE" val="i"/>
  <p:tag name="KSO_WM_UNIT_INDEX" val="9"/>
  <p:tag name="KSO_WM_UNIT_ISNUMDGMTITLE" val="0"/>
  <p:tag name="KSO_WM_UNIT_NOCLEAR" val="0"/>
  <p:tag name="KSO_WM_TEMPLATE_INDEX" val="40490169"/>
  <p:tag name="KSO_WM_TEMPLATE_CATEGORY" val="custom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"/>
  <p:tag name="KSO_WM_UNIT_LAYERLEVEL" val="1"/>
  <p:tag name="KSO_WM_TAG_VERSION" val="3.0"/>
  <p:tag name="KSO_WM_BEAUTIFY_FLAG" val="#wm#"/>
  <p:tag name="KSO_WM_UNIT_TYPE" val="i"/>
  <p:tag name="KSO_WM_UNIT_INDEX" val="10"/>
  <p:tag name="KSO_WM_UNIT_ISNUMDGMTITLE" val="0"/>
  <p:tag name="KSO_WM_UNIT_NOCLEAR" val="0"/>
  <p:tag name="KSO_WM_TEMPLATE_INDEX" val="40490169"/>
  <p:tag name="KSO_WM_TEMPLATE_CATEGORY" val="custom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"/>
  <p:tag name="KSO_WM_UNIT_LAYERLEVEL" val="1"/>
  <p:tag name="KSO_WM_TAG_VERSION" val="3.0"/>
  <p:tag name="KSO_WM_BEAUTIFY_FLAG" val="#wm#"/>
  <p:tag name="KSO_WM_UNIT_TYPE" val="i"/>
  <p:tag name="KSO_WM_UNIT_INDEX" val="11"/>
  <p:tag name="KSO_WM_UNIT_ISNUMDGMTITLE" val="0"/>
  <p:tag name="KSO_WM_UNIT_NOCLEAR" val="0"/>
  <p:tag name="KSO_WM_TEMPLATE_INDEX" val="40490169"/>
  <p:tag name="KSO_WM_TEMPLATE_CATEGORY" val="custom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09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1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e675329b26d98d6539165ccbf9b03b1a358bab34"/>
  <p:tag name="KSO_WM_NEWLAYOUT_ID" val="1984"/>
  <p:tag name="KSO_WM_FIGMA_FLAG" val="#fgm#"/>
  <p:tag name="KSO_WM_UNIT_ID" val="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12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19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20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90169"/>
  <p:tag name="KSO_WM_TEMPLATE_CATEGORY" val="custom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27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28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90d7d14a6f54d3190fcc40dd76f09b6a59d673ed"/>
  <p:tag name="KSO_WM_NEWLAYOUT_ID" val="1996"/>
  <p:tag name="KSO_WM_FIGMA_FLAG" val="#fgm#"/>
  <p:tag name="KSO_WM_UNIT_ID" val="_1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40490169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40490169"/>
  <p:tag name="KSO_WM_UNIT_ISNUMDGMTITLE" val="0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334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TEMPLATE_MASTER_TYPE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3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INDEX" val="40490169"/>
  <p:tag name="KSO_WM_TEMPLATE_CATEGORY" val="custom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ISNUMDGMTITLE" val="0"/>
  <p:tag name="KSO_WM_TEMPLATE_INDEX" val="40490169"/>
  <p:tag name="KSO_WM_TEMPLATE_CATEGORY" val="custom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ISNUMDGMTITLE" val="0"/>
  <p:tag name="KSO_WM_TEMPLATE_INDEX" val="40490169"/>
  <p:tag name="KSO_WM_TEMPLATE_CATEGORY" val="custom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ISNUMDGMTITLE" val="0"/>
  <p:tag name="KSO_WM_TEMPLATE_INDEX" val="40490169"/>
  <p:tag name="KSO_WM_TEMPLATE_CATEGORY" val="custom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  <p:tag name="KSO_WM_TEMPLATE_INDEX" val="40490169"/>
  <p:tag name="KSO_WM_TEMPLATE_CATEGORY" val="custom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BEAUTIFY_FLAG" val="#wm#"/>
  <p:tag name="KSO_WM_UNIT_TYPE" val="i"/>
  <p:tag name="KSO_WM_UNIT_INDEX" val="4"/>
  <p:tag name="KSO_WM_UNIT_ISNUMDGMTITLE" val="0"/>
  <p:tag name="KSO_WM_UNIT_NOCLEAR" val="0"/>
  <p:tag name="KSO_WM_TEMPLATE_INDEX" val="40490169"/>
  <p:tag name="KSO_WM_TEMPLATE_CATEGORY" val="custom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BEAUTIFY_FLAG" val="#wm#"/>
  <p:tag name="KSO_WM_UNIT_TYPE" val="i"/>
  <p:tag name="KSO_WM_UNIT_INDEX" val="5"/>
  <p:tag name="KSO_WM_UNIT_ISNUMDGMTITLE" val="0"/>
  <p:tag name="KSO_WM_UNIT_NOCLEAR" val="0"/>
  <p:tag name="KSO_WM_TEMPLATE_INDEX" val="40490169"/>
  <p:tag name="KSO_WM_TEMPLATE_CATEGORY" val="custom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BEAUTIFY_FLAG" val="#wm#"/>
  <p:tag name="KSO_WM_UNIT_TYPE" val="i"/>
  <p:tag name="KSO_WM_UNIT_INDEX" val="6"/>
  <p:tag name="KSO_WM_UNIT_ISNUMDGMTITLE" val="0"/>
  <p:tag name="KSO_WM_UNIT_NOCLEAR" val="0"/>
  <p:tag name="KSO_WM_TEMPLATE_INDEX" val="40490169"/>
  <p:tag name="KSO_WM_TEMPLATE_CATEGORY" val="custom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3.0"/>
  <p:tag name="KSO_WM_BEAUTIFY_FLAG" val="#wm#"/>
  <p:tag name="KSO_WM_UNIT_TYPE" val="i"/>
  <p:tag name="KSO_WM_UNIT_INDEX" val="7"/>
  <p:tag name="KSO_WM_UNIT_ISNUMDGMTITLE" val="0"/>
  <p:tag name="KSO_WM_UNIT_NOCLEAR" val="0"/>
  <p:tag name="KSO_WM_TEMPLATE_INDEX" val="40490169"/>
  <p:tag name="KSO_WM_TEMPLATE_CATEGORY" val="custom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"/>
  <p:tag name="KSO_WM_UNIT_LAYERLEVEL" val="1"/>
  <p:tag name="KSO_WM_TAG_VERSION" val="3.0"/>
  <p:tag name="KSO_WM_BEAUTIFY_FLAG" val="#wm#"/>
  <p:tag name="KSO_WM_UNIT_TYPE" val="i"/>
  <p:tag name="KSO_WM_UNIT_INDEX" val="8"/>
  <p:tag name="KSO_WM_UNIT_ISNUMDGMTITLE" val="0"/>
  <p:tag name="KSO_WM_UNIT_NOCLEAR" val="0"/>
  <p:tag name="KSO_WM_TEMPLATE_INDEX" val="40490169"/>
  <p:tag name="KSO_WM_TEMPLATE_CATEGORY" val="custom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"/>
  <p:tag name="KSO_WM_UNIT_LAYERLEVEL" val="1"/>
  <p:tag name="KSO_WM_TAG_VERSION" val="3.0"/>
  <p:tag name="KSO_WM_BEAUTIFY_FLAG" val="#wm#"/>
  <p:tag name="KSO_WM_UNIT_TYPE" val="i"/>
  <p:tag name="KSO_WM_UNIT_INDEX" val="9"/>
  <p:tag name="KSO_WM_UNIT_ISNUMDGMTITLE" val="0"/>
  <p:tag name="KSO_WM_UNIT_NOCLEAR" val="0"/>
  <p:tag name="KSO_WM_TEMPLATE_INDEX" val="40490169"/>
  <p:tag name="KSO_WM_TEMPLATE_CATEGORY" val="custom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"/>
  <p:tag name="KSO_WM_UNIT_LAYERLEVEL" val="1"/>
  <p:tag name="KSO_WM_TAG_VERSION" val="3.0"/>
  <p:tag name="KSO_WM_BEAUTIFY_FLAG" val="#wm#"/>
  <p:tag name="KSO_WM_UNIT_TYPE" val="i"/>
  <p:tag name="KSO_WM_UNIT_INDEX" val="10"/>
  <p:tag name="KSO_WM_UNIT_ISNUMDGMTITLE" val="0"/>
  <p:tag name="KSO_WM_UNIT_NOCLEAR" val="0"/>
  <p:tag name="KSO_WM_TEMPLATE_INDEX" val="40490169"/>
  <p:tag name="KSO_WM_TEMPLATE_CATEGORY" val="custom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"/>
  <p:tag name="KSO_WM_UNIT_LAYERLEVEL" val="1"/>
  <p:tag name="KSO_WM_TAG_VERSION" val="3.0"/>
  <p:tag name="KSO_WM_BEAUTIFY_FLAG" val="#wm#"/>
  <p:tag name="KSO_WM_UNIT_TYPE" val="i"/>
  <p:tag name="KSO_WM_UNIT_INDEX" val="11"/>
  <p:tag name="KSO_WM_UNIT_ISNUMDGMTITLE" val="0"/>
  <p:tag name="KSO_WM_UNIT_NOCLEAR" val="0"/>
  <p:tag name="KSO_WM_TEMPLATE_INDEX" val="40490169"/>
  <p:tag name="KSO_WM_TEMPLATE_CATEGORY" val="custom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  <p:tag name="KSO_WM_TEMPLATE_INDEX" val="40490169"/>
  <p:tag name="KSO_WM_TEMPLATE_CATEGORY" val="custom"/>
</p:tagLst>
</file>

<file path=ppt/tags/tag390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92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e675329b26d98d6539165ccbf9b03b1a358bab34"/>
  <p:tag name="KSO_WM_NEWLAYOUT_ID" val="1984"/>
  <p:tag name="KSO_WM_FIGMA_FLAG" val="#fgm#"/>
  <p:tag name="KSO_WM_UNIT_ID" val="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93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3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00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0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90169"/>
  <p:tag name="KSO_WM_TEMPLATE_CATEGORY" val="custom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08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09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90d7d14a6f54d3190fcc40dd76f09b6a59d673ed"/>
  <p:tag name="KSO_WM_NEWLAYOUT_ID" val="1996"/>
  <p:tag name="KSO_WM_FIGMA_FLAG" val="#fgm#"/>
  <p:tag name="KSO_WM_UNIT_ID" val="_1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40490169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40490169"/>
  <p:tag name="KSO_WM_UNIT_ISNUMDGMTITLE" val="0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415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TEMPLATE_MASTER_TYPE" val="0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INDEX" val="40490169"/>
  <p:tag name="KSO_WM_TEMPLATE_CATEGORY" val="custom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ISNUMDGMTITLE" val="0"/>
  <p:tag name="KSO_WM_TEMPLATE_INDEX" val="40490169"/>
  <p:tag name="KSO_WM_TEMPLATE_CATEGORY" val="custom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ISNUMDGMTITLE" val="0"/>
  <p:tag name="KSO_WM_TEMPLATE_INDEX" val="40490169"/>
  <p:tag name="KSO_WM_TEMPLATE_CATEGORY" val="custom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ISNUMDGMTITLE" val="0"/>
  <p:tag name="KSO_WM_TEMPLATE_INDEX" val="40490169"/>
  <p:tag name="KSO_WM_TEMPLATE_CATEGORY" val="custom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  <p:tag name="KSO_WM_TEMPLATE_INDEX" val="40490169"/>
  <p:tag name="KSO_WM_TEMPLATE_CATEGORY" val="custom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BEAUTIFY_FLAG" val="#wm#"/>
  <p:tag name="KSO_WM_UNIT_TYPE" val="i"/>
  <p:tag name="KSO_WM_UNIT_INDEX" val="4"/>
  <p:tag name="KSO_WM_UNIT_ISNUMDGMTITLE" val="0"/>
  <p:tag name="KSO_WM_UNIT_NOCLEAR" val="0"/>
  <p:tag name="KSO_WM_TEMPLATE_INDEX" val="40490169"/>
  <p:tag name="KSO_WM_TEMPLATE_CATEGORY" val="custom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BEAUTIFY_FLAG" val="#wm#"/>
  <p:tag name="KSO_WM_UNIT_TYPE" val="i"/>
  <p:tag name="KSO_WM_UNIT_INDEX" val="4"/>
  <p:tag name="KSO_WM_UNIT_ISNUMDGMTITLE" val="0"/>
  <p:tag name="KSO_WM_UNIT_NOCLEAR" val="0"/>
  <p:tag name="KSO_WM_TEMPLATE_INDEX" val="40490169"/>
  <p:tag name="KSO_WM_TEMPLATE_CATEGORY" val="custom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BEAUTIFY_FLAG" val="#wm#"/>
  <p:tag name="KSO_WM_UNIT_TYPE" val="i"/>
  <p:tag name="KSO_WM_UNIT_INDEX" val="5"/>
  <p:tag name="KSO_WM_UNIT_ISNUMDGMTITLE" val="0"/>
  <p:tag name="KSO_WM_UNIT_NOCLEAR" val="0"/>
  <p:tag name="KSO_WM_TEMPLATE_INDEX" val="40490169"/>
  <p:tag name="KSO_WM_TEMPLATE_CATEGORY" val="custom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BEAUTIFY_FLAG" val="#wm#"/>
  <p:tag name="KSO_WM_UNIT_TYPE" val="i"/>
  <p:tag name="KSO_WM_UNIT_INDEX" val="6"/>
  <p:tag name="KSO_WM_UNIT_ISNUMDGMTITLE" val="0"/>
  <p:tag name="KSO_WM_UNIT_NOCLEAR" val="0"/>
  <p:tag name="KSO_WM_TEMPLATE_INDEX" val="40490169"/>
  <p:tag name="KSO_WM_TEMPLATE_CATEGORY" val="custom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3.0"/>
  <p:tag name="KSO_WM_BEAUTIFY_FLAG" val="#wm#"/>
  <p:tag name="KSO_WM_UNIT_TYPE" val="i"/>
  <p:tag name="KSO_WM_UNIT_INDEX" val="7"/>
  <p:tag name="KSO_WM_UNIT_ISNUMDGMTITLE" val="0"/>
  <p:tag name="KSO_WM_UNIT_NOCLEAR" val="0"/>
  <p:tag name="KSO_WM_TEMPLATE_INDEX" val="40490169"/>
  <p:tag name="KSO_WM_TEMPLATE_CATEGORY" val="custom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"/>
  <p:tag name="KSO_WM_UNIT_LAYERLEVEL" val="1"/>
  <p:tag name="KSO_WM_TAG_VERSION" val="3.0"/>
  <p:tag name="KSO_WM_BEAUTIFY_FLAG" val="#wm#"/>
  <p:tag name="KSO_WM_UNIT_TYPE" val="i"/>
  <p:tag name="KSO_WM_UNIT_INDEX" val="8"/>
  <p:tag name="KSO_WM_UNIT_ISNUMDGMTITLE" val="0"/>
  <p:tag name="KSO_WM_UNIT_NOCLEAR" val="0"/>
  <p:tag name="KSO_WM_TEMPLATE_INDEX" val="40490169"/>
  <p:tag name="KSO_WM_TEMPLATE_CATEGORY" val="custom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"/>
  <p:tag name="KSO_WM_UNIT_LAYERLEVEL" val="1"/>
  <p:tag name="KSO_WM_TAG_VERSION" val="3.0"/>
  <p:tag name="KSO_WM_BEAUTIFY_FLAG" val="#wm#"/>
  <p:tag name="KSO_WM_UNIT_TYPE" val="i"/>
  <p:tag name="KSO_WM_UNIT_INDEX" val="9"/>
  <p:tag name="KSO_WM_UNIT_ISNUMDGMTITLE" val="0"/>
  <p:tag name="KSO_WM_UNIT_NOCLEAR" val="0"/>
  <p:tag name="KSO_WM_TEMPLATE_INDEX" val="40490169"/>
  <p:tag name="KSO_WM_TEMPLATE_CATEGORY" val="custom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"/>
  <p:tag name="KSO_WM_UNIT_LAYERLEVEL" val="1"/>
  <p:tag name="KSO_WM_TAG_VERSION" val="3.0"/>
  <p:tag name="KSO_WM_BEAUTIFY_FLAG" val="#wm#"/>
  <p:tag name="KSO_WM_UNIT_TYPE" val="i"/>
  <p:tag name="KSO_WM_UNIT_INDEX" val="10"/>
  <p:tag name="KSO_WM_UNIT_ISNUMDGMTITLE" val="0"/>
  <p:tag name="KSO_WM_UNIT_NOCLEAR" val="0"/>
  <p:tag name="KSO_WM_TEMPLATE_INDEX" val="40490169"/>
  <p:tag name="KSO_WM_TEMPLATE_CATEGORY" val="custom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"/>
  <p:tag name="KSO_WM_UNIT_LAYERLEVEL" val="1"/>
  <p:tag name="KSO_WM_TAG_VERSION" val="3.0"/>
  <p:tag name="KSO_WM_BEAUTIFY_FLAG" val="#wm#"/>
  <p:tag name="KSO_WM_UNIT_TYPE" val="i"/>
  <p:tag name="KSO_WM_UNIT_INDEX" val="11"/>
  <p:tag name="KSO_WM_UNIT_ISNUMDGMTITLE" val="0"/>
  <p:tag name="KSO_WM_UNIT_NOCLEAR" val="0"/>
  <p:tag name="KSO_WM_TEMPLATE_INDEX" val="40490169"/>
  <p:tag name="KSO_WM_TEMPLATE_CATEGORY" val="custom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BEAUTIFY_FLAG" val="#wm#"/>
  <p:tag name="KSO_WM_UNIT_TYPE" val="i"/>
  <p:tag name="KSO_WM_UNIT_INDEX" val="5"/>
  <p:tag name="KSO_WM_UNIT_ISNUMDGMTITLE" val="0"/>
  <p:tag name="KSO_WM_UNIT_NOCLEAR" val="0"/>
  <p:tag name="KSO_WM_TEMPLATE_INDEX" val="40490169"/>
  <p:tag name="KSO_WM_TEMPLATE_CATEGORY" val="custom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71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7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e675329b26d98d6539165ccbf9b03b1a358bab34"/>
  <p:tag name="KSO_WM_NEWLAYOUT_ID" val="1984"/>
  <p:tag name="KSO_WM_FIGMA_FLAG" val="#fgm#"/>
  <p:tag name="KSO_WM_UNIT_ID" val="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74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BEAUTIFY_FLAG" val="#wm#"/>
  <p:tag name="KSO_WM_UNIT_TYPE" val="i"/>
  <p:tag name="KSO_WM_UNIT_INDEX" val="6"/>
  <p:tag name="KSO_WM_UNIT_ISNUMDGMTITLE" val="0"/>
  <p:tag name="KSO_WM_UNIT_NOCLEAR" val="0"/>
  <p:tag name="KSO_WM_TEMPLATE_INDEX" val="40490169"/>
  <p:tag name="KSO_WM_TEMPLATE_CATEGORY" val="custom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8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82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90169"/>
  <p:tag name="KSO_WM_TEMPLATE_CATEGORY" val="custom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489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3.0"/>
  <p:tag name="KSO_WM_BEAUTIFY_FLAG" val="#wm#"/>
  <p:tag name="KSO_WM_UNIT_TYPE" val="i"/>
  <p:tag name="KSO_WM_UNIT_INDEX" val="7"/>
  <p:tag name="KSO_WM_UNIT_ISNUMDGMTITLE" val="0"/>
  <p:tag name="KSO_WM_UNIT_NOCLEAR" val="0"/>
  <p:tag name="KSO_WM_TEMPLATE_INDEX" val="40490169"/>
  <p:tag name="KSO_WM_TEMPLATE_CATEGORY" val="custom"/>
</p:tagLst>
</file>

<file path=ppt/tags/tag490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90d7d14a6f54d3190fcc40dd76f09b6a59d673ed"/>
  <p:tag name="KSO_WM_NEWLAYOUT_ID" val="1996"/>
  <p:tag name="KSO_WM_FIGMA_FLAG" val="#fgm#"/>
  <p:tag name="KSO_WM_UNIT_ID" val="_1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40490169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40490169"/>
  <p:tag name="KSO_WM_UNIT_ISNUMDGMTITLE" val="0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496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TEMPLATE_MASTER_TYPE" val="0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"/>
  <p:tag name="KSO_WM_UNIT_LAYERLEVEL" val="1"/>
  <p:tag name="KSO_WM_TAG_VERSION" val="3.0"/>
  <p:tag name="KSO_WM_BEAUTIFY_FLAG" val="#wm#"/>
  <p:tag name="KSO_WM_UNIT_TYPE" val="i"/>
  <p:tag name="KSO_WM_UNIT_INDEX" val="8"/>
  <p:tag name="KSO_WM_UNIT_ISNUMDGMTITLE" val="0"/>
  <p:tag name="KSO_WM_UNIT_NOCLEAR" val="0"/>
  <p:tag name="KSO_WM_TEMPLATE_INDEX" val="40490169"/>
  <p:tag name="KSO_WM_TEMPLATE_CATEGORY" val="custom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INDEX" val="40490169"/>
  <p:tag name="KSO_WM_TEMPLATE_CATEGORY" val="custom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"/>
  <p:tag name="KSO_WM_UNIT_LAYERLEVEL" val="1"/>
  <p:tag name="KSO_WM_TAG_VERSION" val="3.0"/>
  <p:tag name="KSO_WM_BEAUTIFY_FLAG" val="#wm#"/>
  <p:tag name="KSO_WM_UNIT_TYPE" val="i"/>
  <p:tag name="KSO_WM_UNIT_INDEX" val="9"/>
  <p:tag name="KSO_WM_UNIT_ISNUMDGMTITLE" val="0"/>
  <p:tag name="KSO_WM_UNIT_NOCLEAR" val="0"/>
  <p:tag name="KSO_WM_TEMPLATE_INDEX" val="40490169"/>
  <p:tag name="KSO_WM_TEMPLATE_CATEGORY" val="custom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ISNUMDGMTITLE" val="0"/>
  <p:tag name="KSO_WM_TEMPLATE_INDEX" val="40490169"/>
  <p:tag name="KSO_WM_TEMPLATE_CATEGORY" val="custom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ISNUMDGMTITLE" val="0"/>
  <p:tag name="KSO_WM_TEMPLATE_INDEX" val="40490169"/>
  <p:tag name="KSO_WM_TEMPLATE_CATEGORY" val="custom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  <p:tag name="KSO_WM_TEMPLATE_INDEX" val="40490169"/>
  <p:tag name="KSO_WM_TEMPLATE_CATEGORY" val="custom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ISNUMDGMTITLE" val="0"/>
  <p:tag name="KSO_WM_TEMPLATE_INDEX" val="40490169"/>
  <p:tag name="KSO_WM_TEMPLATE_CATEGORY" val="custom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"/>
  <p:tag name="KSO_WM_UNIT_LAYERLEVEL" val="1"/>
  <p:tag name="KSO_WM_TAG_VERSION" val="3.0"/>
  <p:tag name="KSO_WM_BEAUTIFY_FLAG" val="#wm#"/>
  <p:tag name="KSO_WM_UNIT_TYPE" val="i"/>
  <p:tag name="KSO_WM_UNIT_INDEX" val="10"/>
  <p:tag name="KSO_WM_UNIT_ISNUMDGMTITLE" val="0"/>
  <p:tag name="KSO_WM_UNIT_NOCLEAR" val="0"/>
  <p:tag name="KSO_WM_TEMPLATE_INDEX" val="40490169"/>
  <p:tag name="KSO_WM_TEMPLATE_CATEGORY" val="custom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"/>
  <p:tag name="KSO_WM_UNIT_LAYERLEVEL" val="1"/>
  <p:tag name="KSO_WM_TAG_VERSION" val="3.0"/>
  <p:tag name="KSO_WM_BEAUTIFY_FLAG" val="#wm#"/>
  <p:tag name="KSO_WM_UNIT_TYPE" val="i"/>
  <p:tag name="KSO_WM_UNIT_INDEX" val="11"/>
  <p:tag name="KSO_WM_UNIT_ISNUMDGMTITLE" val="0"/>
  <p:tag name="KSO_WM_UNIT_NOCLEAR" val="0"/>
  <p:tag name="KSO_WM_TEMPLATE_INDEX" val="40490169"/>
  <p:tag name="KSO_WM_TEMPLATE_CATEGORY" val="custom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  <p:tag name="KSO_WM_TEMPLATE_INDEX" val="40490169"/>
  <p:tag name="KSO_WM_TEMPLATE_CATEGORY" val="custom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BEAUTIFY_FLAG" val="#wm#"/>
  <p:tag name="KSO_WM_UNIT_TYPE" val="i"/>
  <p:tag name="KSO_WM_UNIT_INDEX" val="4"/>
  <p:tag name="KSO_WM_UNIT_ISNUMDGMTITLE" val="0"/>
  <p:tag name="KSO_WM_UNIT_NOCLEAR" val="0"/>
  <p:tag name="KSO_WM_TEMPLATE_INDEX" val="40490169"/>
  <p:tag name="KSO_WM_TEMPLATE_CATEGORY" val="custom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BEAUTIFY_FLAG" val="#wm#"/>
  <p:tag name="KSO_WM_UNIT_TYPE" val="i"/>
  <p:tag name="KSO_WM_UNIT_INDEX" val="5"/>
  <p:tag name="KSO_WM_UNIT_ISNUMDGMTITLE" val="0"/>
  <p:tag name="KSO_WM_UNIT_NOCLEAR" val="0"/>
  <p:tag name="KSO_WM_TEMPLATE_INDEX" val="40490169"/>
  <p:tag name="KSO_WM_TEMPLATE_CATEGORY" val="custom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BEAUTIFY_FLAG" val="#wm#"/>
  <p:tag name="KSO_WM_UNIT_TYPE" val="i"/>
  <p:tag name="KSO_WM_UNIT_INDEX" val="6"/>
  <p:tag name="KSO_WM_UNIT_ISNUMDGMTITLE" val="0"/>
  <p:tag name="KSO_WM_UNIT_NOCLEAR" val="0"/>
  <p:tag name="KSO_WM_TEMPLATE_INDEX" val="40490169"/>
  <p:tag name="KSO_WM_TEMPLATE_CATEGORY" val="custom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3.0"/>
  <p:tag name="KSO_WM_BEAUTIFY_FLAG" val="#wm#"/>
  <p:tag name="KSO_WM_UNIT_TYPE" val="i"/>
  <p:tag name="KSO_WM_UNIT_INDEX" val="7"/>
  <p:tag name="KSO_WM_UNIT_ISNUMDGMTITLE" val="0"/>
  <p:tag name="KSO_WM_UNIT_NOCLEAR" val="0"/>
  <p:tag name="KSO_WM_TEMPLATE_INDEX" val="40490169"/>
  <p:tag name="KSO_WM_TEMPLATE_CATEGORY" val="custom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8"/>
  <p:tag name="KSO_WM_UNIT_LAYERLEVEL" val="1"/>
  <p:tag name="KSO_WM_TAG_VERSION" val="3.0"/>
  <p:tag name="KSO_WM_BEAUTIFY_FLAG" val="#wm#"/>
  <p:tag name="KSO_WM_UNIT_TYPE" val="i"/>
  <p:tag name="KSO_WM_UNIT_INDEX" val="8"/>
  <p:tag name="KSO_WM_UNIT_ISNUMDGMTITLE" val="0"/>
  <p:tag name="KSO_WM_UNIT_NOCLEAR" val="0"/>
  <p:tag name="KSO_WM_TEMPLATE_INDEX" val="40490169"/>
  <p:tag name="KSO_WM_TEMPLATE_CATEGORY" val="custom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9"/>
  <p:tag name="KSO_WM_UNIT_LAYERLEVEL" val="1"/>
  <p:tag name="KSO_WM_TAG_VERSION" val="3.0"/>
  <p:tag name="KSO_WM_BEAUTIFY_FLAG" val="#wm#"/>
  <p:tag name="KSO_WM_UNIT_TYPE" val="i"/>
  <p:tag name="KSO_WM_UNIT_INDEX" val="9"/>
  <p:tag name="KSO_WM_UNIT_ISNUMDGMTITLE" val="0"/>
  <p:tag name="KSO_WM_UNIT_NOCLEAR" val="0"/>
  <p:tag name="KSO_WM_TEMPLATE_INDEX" val="40490169"/>
  <p:tag name="KSO_WM_TEMPLATE_CATEGORY" val="custom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0"/>
  <p:tag name="KSO_WM_UNIT_LAYERLEVEL" val="1"/>
  <p:tag name="KSO_WM_TAG_VERSION" val="3.0"/>
  <p:tag name="KSO_WM_BEAUTIFY_FLAG" val="#wm#"/>
  <p:tag name="KSO_WM_UNIT_TYPE" val="i"/>
  <p:tag name="KSO_WM_UNIT_INDEX" val="10"/>
  <p:tag name="KSO_WM_UNIT_ISNUMDGMTITLE" val="0"/>
  <p:tag name="KSO_WM_UNIT_NOCLEAR" val="0"/>
  <p:tag name="KSO_WM_TEMPLATE_INDEX" val="40490169"/>
  <p:tag name="KSO_WM_TEMPLATE_CATEGORY" val="custom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1"/>
  <p:tag name="KSO_WM_UNIT_LAYERLEVEL" val="1"/>
  <p:tag name="KSO_WM_TAG_VERSION" val="3.0"/>
  <p:tag name="KSO_WM_BEAUTIFY_FLAG" val="#wm#"/>
  <p:tag name="KSO_WM_UNIT_TYPE" val="i"/>
  <p:tag name="KSO_WM_UNIT_INDEX" val="11"/>
  <p:tag name="KSO_WM_UNIT_ISNUMDGMTITLE" val="0"/>
  <p:tag name="KSO_WM_UNIT_NOCLEAR" val="0"/>
  <p:tag name="KSO_WM_TEMPLATE_INDEX" val="40490169"/>
  <p:tag name="KSO_WM_TEMPLATE_CATEGORY" val="custom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52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5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e675329b26d98d6539165ccbf9b03b1a358bab34"/>
  <p:tag name="KSO_WM_NEWLAYOUT_ID" val="1984"/>
  <p:tag name="KSO_WM_FIGMA_FLAG" val="#fgm#"/>
  <p:tag name="KSO_WM_UNIT_ID" val="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55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6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62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6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90169"/>
  <p:tag name="KSO_WM_TEMPLATE_CATEGORY" val="custom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70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7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90d7d14a6f54d3190fcc40dd76f09b6a59d673ed"/>
  <p:tag name="KSO_WM_NEWLAYOUT_ID" val="1996"/>
  <p:tag name="KSO_WM_FIGMA_FLAG" val="#fgm#"/>
  <p:tag name="KSO_WM_UNIT_ID" val="_1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40490169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40490169"/>
  <p:tag name="KSO_WM_UNIT_ISNUMDGMTITLE" val="0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577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TEMPLATE_MASTER_TYPE" val="0"/>
</p:tagLst>
</file>

<file path=ppt/tags/tag5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58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e675329b26d98d6539165ccbf9b03b1a358bab34"/>
  <p:tag name="KSO_WM_NEWLAYOUT_ID" val="1984"/>
  <p:tag name="KSO_WM_FIGMA_FLAG" val="#fgm#"/>
  <p:tag name="KSO_WM_UNIT_ID" val="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INDEX" val="40490169"/>
  <p:tag name="KSO_WM_TEMPLATE_CATEGORY" val="custom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40490169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40490169"/>
  <p:tag name="KSO_WM_UNIT_ISNUMDGMTITLE" val="0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59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90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TEMPLATE_MASTER_TYPE" val="0"/>
</p:tagLst>
</file>

<file path=ppt/tags/tag591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UNIT_PRESET_TEXT" val="20XX YEAR"/>
  <p:tag name="KSO_WM_FIGMA_FLAG" val="#fgm#"/>
  <p:tag name="KSO_WM_UNIT_ID" val="custom40490169_1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92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e675329b26d98d6539165ccbf9b03b1a358bab34"/>
  <p:tag name="KSO_WM_NEWLAYOUT_ID" val="1984"/>
  <p:tag name="KSO_WM_UNIT_PRESET_TEXT" val="单击此处&#10;添加文档标题"/>
  <p:tag name="KSO_WM_FIGMA_FLAG" val="#fgm#"/>
  <p:tag name="KSO_WM_UNIT_ID" val="custom40490169_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93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UNIT_PRESET_TEXT" val="BY WPS"/>
  <p:tag name="KSO_WM_FIGMA_FLAG" val="#fgm#"/>
  <p:tag name="KSO_WM_UNIT_ID" val="custom40490169_1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594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SLIDE_INDEX" val="1"/>
  <p:tag name="KSO_WM_SLIDE_ID" val="custom40490169_1"/>
  <p:tag name="KSO_WM_TEMPLATE_MASTER_TYPE" val="0"/>
  <p:tag name="KSO_WM_SLIDE_LAYOUT" val="a_f"/>
  <p:tag name="KSO_WM_SLIDE_LAYOUT_CNT" val="1_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40490169_4*a*1"/>
  <p:tag name="KSO_WM_TEMPLATE_CATEGORY" val="custom"/>
  <p:tag name="KSO_WM_TEMPLATE_INDEX" val="40490169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DIAGRAM_COLOR_TRICK" val="1"/>
  <p:tag name="KSO_WM_DIAGRAM_COLOR_TEXT_CAN_REMOVE" val="n"/>
  <p:tag name="KSO_WM_UNIT_TEXT_FILL_FORE_SCHEMECOLOR_INDEX" val="10"/>
  <p:tag name="KSO_WM_UNIT_TEXT_FILL_TYPE" val="1"/>
  <p:tag name="KSO_WM_UNIT_USESOURCEFORMAT_APPLY" val="1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40490169_3*l_h_i*1_1_2"/>
  <p:tag name="KSO_WM_TEMPLATE_CATEGORY" val="custom"/>
  <p:tag name="KSO_WM_TEMPLATE_INDEX" val="404901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NUMDGMTITLE" val="0"/>
  <p:tag name="KSO_WM_UNIT_NOCLEAR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40490169_3*l_h_a*1_1_1"/>
  <p:tag name="KSO_WM_TEMPLATE_CATEGORY" val="custom"/>
  <p:tag name="KSO_WM_TEMPLATE_INDEX" val="404901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40490169_3*l_h_i*1_1_1"/>
  <p:tag name="KSO_WM_TEMPLATE_CATEGORY" val="custom"/>
  <p:tag name="KSO_WM_TEMPLATE_INDEX" val="4049016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SNUMDGMTITLE" val="0"/>
  <p:tag name="KSO_WM_UNIT_NOCLEAR" val="0"/>
  <p:tag name="KSO_WM_UNIT_LINE_FORE_SCHEMECOLOR_INDEX_BRIGHTNESS" val="0.8"/>
  <p:tag name="KSO_WM_UNIT_LINE_FORE_SCHEMECOLOR_INDEX" val="5"/>
  <p:tag name="KSO_WM_UNIT_LINE_FILL_TYPE" val="2"/>
  <p:tag name="KSO_WM_UNIT_USESOURCEFORMAT_APPLY" val="1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40490169_3*l_h_i*1_2_2"/>
  <p:tag name="KSO_WM_TEMPLATE_CATEGORY" val="custom"/>
  <p:tag name="KSO_WM_TEMPLATE_INDEX" val="404901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NUMDGMTITLE" val="0"/>
  <p:tag name="KSO_WM_UNIT_NOCLEAR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6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40490169_3*l_h_a*1_2_1"/>
  <p:tag name="KSO_WM_TEMPLATE_CATEGORY" val="custom"/>
  <p:tag name="KSO_WM_TEMPLATE_INDEX" val="404901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40490169_3*l_h_i*1_2_1"/>
  <p:tag name="KSO_WM_TEMPLATE_CATEGORY" val="custom"/>
  <p:tag name="KSO_WM_TEMPLATE_INDEX" val="4049016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SNUMDGMTITLE" val="0"/>
  <p:tag name="KSO_WM_UNIT_NOCLEAR" val="0"/>
  <p:tag name="KSO_WM_UNIT_LINE_FORE_SCHEMECOLOR_INDEX_BRIGHTNESS" val="0.8"/>
  <p:tag name="KSO_WM_UNIT_LINE_FORE_SCHEMECOLOR_INDEX" val="5"/>
  <p:tag name="KSO_WM_UNIT_LINE_FILL_TYPE" val="2"/>
  <p:tag name="KSO_WM_UNIT_USESOURCEFORMAT_APPLY" val="1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40490169_3*l_h_i*1_3_2"/>
  <p:tag name="KSO_WM_TEMPLATE_CATEGORY" val="custom"/>
  <p:tag name="KSO_WM_TEMPLATE_INDEX" val="404901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NUMDGMTITLE" val="0"/>
  <p:tag name="KSO_WM_UNIT_NOCLEAR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40490169_3*l_h_a*1_3_1"/>
  <p:tag name="KSO_WM_TEMPLATE_CATEGORY" val="custom"/>
  <p:tag name="KSO_WM_TEMPLATE_INDEX" val="4049016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40490169_3*l_h_i*1_3_1"/>
  <p:tag name="KSO_WM_TEMPLATE_CATEGORY" val="custom"/>
  <p:tag name="KSO_WM_TEMPLATE_INDEX" val="40490169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ISNUMDGMTITLE" val="0"/>
  <p:tag name="KSO_WM_UNIT_NOCLEAR" val="0"/>
  <p:tag name="KSO_WM_UNIT_LINE_FORE_SCHEMECOLOR_INDEX_BRIGHTNESS" val="0.8"/>
  <p:tag name="KSO_WM_UNIT_LINE_FORE_SCHEMECOLOR_INDEX" val="5"/>
  <p:tag name="KSO_WM_UNIT_LINE_FILL_TYPE" val="2"/>
  <p:tag name="KSO_WM_UNIT_USESOURCEFORMAT_APPLY" val="1"/>
</p:tagLst>
</file>

<file path=ppt/tags/tag605.xml><?xml version="1.0" encoding="utf-8"?>
<p:tagLst xmlns:p="http://schemas.openxmlformats.org/presentationml/2006/main">
  <p:tag name="KSO_WM_SLIDE_ID" val="custom40490169_4"/>
  <p:tag name="KSO_WM_TEMPLATE_SUBCATEGORY" val="29"/>
  <p:tag name="KSO_WM_TEMPLATE_MASTER_TYPE" val="0"/>
  <p:tag name="KSO_WM_TEMPLATE_COLOR_TYPE" val="0"/>
  <p:tag name="KSO_WM_SLIDE_ITEM_CNT" val="3"/>
  <p:tag name="KSO_WM_SLIDE_INDEX" val="4"/>
  <p:tag name="KSO_WM_TAG_VERSION" val="3.0"/>
  <p:tag name="KSO_WM_BEAUTIFY_FLAG" val="#wm#"/>
  <p:tag name="KSO_WM_TEMPLATE_CATEGORY" val="custom"/>
  <p:tag name="KSO_WM_TEMPLATE_INDEX" val="40490169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606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UNIT_PRESET_TEXT" val="单击此处添加章节标题"/>
  <p:tag name="KSO_WM_FIGMA_FLAG" val="#fgm#"/>
  <p:tag name="KSO_WM_UNIT_ID" val="custom40490169_7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07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FIGMA_FLAG" val="#fgm#"/>
  <p:tag name="KSO_WM_UNIT_ID" val="custom40490169_7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08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169"/>
  <p:tag name="KSO_WM_TEMPLATE_CATEGORY" val="custom"/>
  <p:tag name="KSO_WM_SLIDE_INDEX" val="7"/>
  <p:tag name="KSO_WM_SLIDE_ID" val="custom40490169_7"/>
  <p:tag name="KSO_WM_TEMPLATE_MASTER_TYPE" val="0"/>
  <p:tag name="KSO_WM_SLIDE_LAYOUT" val="a_e"/>
  <p:tag name="KSO_WM_SLIDE_LAYOUT_CNT" val="1_1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4*a*1"/>
  <p:tag name="KSO_WM_TEMPLATE_CATEGORY" val="diagram"/>
  <p:tag name="KSO_WM_TEMPLATE_INDEX" val="2023093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6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0939_2*m_h_f*1_3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5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正文，文字是您思想的提炼"/>
  <p:tag name="KSO_WM_UNIT_TEXT_FILL_FORE_SCHEMECOLOR_INDEX" val="1"/>
  <p:tag name="KSO_WM_UNIT_TEXT_FILL_TYPE" val="1"/>
  <p:tag name="KSO_WM_UNIT_USESOURCEFORMAT_APPLY" val="1"/>
</p:tagLst>
</file>

<file path=ppt/tags/tag61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0939_2*m_h_f*1_1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5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正文，文字是您思想的提炼"/>
  <p:tag name="KSO_WM_UNIT_TEXT_FILL_FORE_SCHEMECOLOR_INDEX" val="1"/>
  <p:tag name="KSO_WM_UNIT_TEXT_FILL_TYPE" val="1"/>
  <p:tag name="KSO_WM_UNIT_USESOURCEFORMAT_APPLY" val="1"/>
</p:tagLst>
</file>

<file path=ppt/tags/tag6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0939_2*m_h_f*1_2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65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你的文本具体内容"/>
  <p:tag name="KSO_WM_UNIT_TEXT_FILL_FORE_SCHEMECOLOR_INDEX" val="1"/>
  <p:tag name="KSO_WM_UNIT_TEXT_FILL_TYPE" val="1"/>
  <p:tag name="KSO_WM_UNIT_USESOURCEFORMAT_APPLY" val="1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2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solid&quot;:{&quot;brightness&quot;:0,&quot;colorType&quot;:1,&quot;foreColorIndex&quot;:7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7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a*1_3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TYPE" val="m_h_a"/>
  <p:tag name="KSO_WM_UNIT_INDEX" val="1_3_2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.800000011920929,&quot;colorType&quot;:1,&quot;foreColorIndex&quot;:7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24"/>
  <p:tag name="KSO_WM_UNIT_PRESET_TEXT" val="添加标题"/>
  <p:tag name="KSO_WM_UNIT_FILL_TYPE" val="1"/>
  <p:tag name="KSO_WM_UNIT_FILL_FORE_SCHEMECOLOR_INDEX" val="7"/>
  <p:tag name="KSO_WM_UNIT_FILL_FORE_SCHEMECOLOR_INDEX_BRIGHTNESS" val="0"/>
  <p:tag name="KSO_WM_UNIT_TEXT_TYPE" val="1"/>
  <p:tag name="KSO_WM_UNIT_SHADOW_SCHEMECOLOR_INDEX_BRIGHTNESS" val="0.8"/>
  <p:tag name="KSO_WM_UNIT_SHADOW_SCHEMECOLOR_INDEX" val="7"/>
  <p:tag name="KSO_WM_UNIT_USESOURCEFORMAT_APPLY" val="1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1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HADOW_SCHEMECOLOR_INDEX_BRIGHTNESS" val="-0.25"/>
  <p:tag name="KSO_WM_UNIT_SHADOW_SCHEMECOLOR_INDEX" val="7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3_3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3_3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type&quot;:0},&quot;glow&quot;:{&quot;colorType&quot;:0},&quot;line&quot;:{&quot;solidLine&quot;:{&quot;brightness&quot;:0,&quot;colorType&quot;:1,&quot;foreColorIndex&quot;:7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7"/>
  <p:tag name="KSO_WM_UNIT_LINE_FORE_SCHEMECOLOR_INDEX_BRIGHTNESS" val="0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2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a*1_1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TYPE" val="m_h_a"/>
  <p:tag name="KSO_WM_UNIT_INDEX" val="1_1_2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.800000011920929,&quot;colorType&quot;:1,&quot;foreColorIndex&quot;:5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24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TYPE" val="1"/>
  <p:tag name="KSO_WM_UNIT_SHADOW_SCHEMECOLOR_INDEX_BRIGHTNESS" val="0.8"/>
  <p:tag name="KSO_WM_UNIT_SHADOW_SCHEMECOLOR_INDEX" val="5"/>
  <p:tag name="KSO_WM_UNIT_USESOURCEFORMAT_APPLY" val="1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1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1_3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1_3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ORE_SCHEMECOLOR_INDEX_BRIGHTNESS" val="0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2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solid&quot;:{&quot;brightness&quot;:0,&quot;colorType&quot;:1,&quot;foreColorIndex&quot;:6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a*1_2_2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TYPE" val="m_h_a"/>
  <p:tag name="KSO_WM_UNIT_INDEX" val="1_2_2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.800000011920929,&quot;colorType&quot;:1,&quot;foreColorIndex&quot;:6,&quot;transparency&quot;:0.400000005960464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24"/>
  <p:tag name="KSO_WM_UNIT_PRESET_TEXT" val="添加标题"/>
  <p:tag name="KSO_WM_UNIT_FILL_TYPE" val="1"/>
  <p:tag name="KSO_WM_UNIT_FILL_FORE_SCHEMECOLOR_INDEX" val="6"/>
  <p:tag name="KSO_WM_UNIT_FILL_FORE_SCHEMECOLOR_INDEX_BRIGHTNESS" val="0"/>
  <p:tag name="KSO_WM_UNIT_TEXT_TYPE" val="1"/>
  <p:tag name="KSO_WM_UNIT_SHADOW_SCHEMECOLOR_INDEX_BRIGHTNESS" val="0.8"/>
  <p:tag name="KSO_WM_UNIT_SHADOW_SCHEMECOLOR_INDEX" val="6"/>
  <p:tag name="KSO_WM_UNIT_USESOURCEFORMAT_APPLY" val="1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1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1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ffffff&quot;,&quot;transparency&quot;:0.550000011920929},{&quot;brightness&quot;:0,&quot;colorType&quot;:2,&quot;pos&quot;:1,&quot;rgb&quot;:&quot;#ffffff&quot;,&quot;transparency&quot;:0.550000011920929},{&quot;brightness&quot;:0,&quot;colorType&quot;:2,&quot;pos&quot;:0.75,&quot;rgb&quot;:&quot;#ffffff&quot;,&quot;transparency&quot;:1},{&quot;brightness&quot;:0,&quot;colorType&quot;:2,&quot;pos&quot;:0.25,&quot;rgb&quot;:&quot;#ffffff&quot;,&quot;transparency&quot;:1}],&quot;type&quot;:2},&quot;shadow&quot;:{&quot;brightness&quot;:-0.25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HADOW_SCHEMECOLOR_INDEX_BRIGHTNESS" val="-0.25"/>
  <p:tag name="KSO_WM_UNIT_SHADOW_SCHEMECOLOR_INDEX" val="6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0939_2*m_h_i*1_2_3"/>
  <p:tag name="KSO_WM_TEMPLATE_CATEGORY" val="diagram"/>
  <p:tag name="KSO_WM_TEMPLATE_INDEX" val="20230939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TYPE" val="m_h_i"/>
  <p:tag name="KSO_WM_UNIT_INDEX" val="1_2_3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6"/>
  <p:tag name="KSO_WM_UNIT_LINE_FORE_SCHEMECOLOR_INDEX_BRIGHTNESS" val="0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25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2*7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0939_2*m_h_x*1_1_1"/>
  <p:tag name="KSO_WM_TEMPLATE_CATEGORY" val="diagram"/>
  <p:tag name="KSO_WM_TEMPLATE_INDEX" val="2023093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626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6*7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0939_2*m_h_x*1_2_1"/>
  <p:tag name="KSO_WM_TEMPLATE_CATEGORY" val="diagram"/>
  <p:tag name="KSO_WM_TEMPLATE_INDEX" val="2023093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627.xml><?xml version="1.0" encoding="utf-8"?>
<p:tagLst xmlns:p="http://schemas.openxmlformats.org/presentationml/2006/main">
  <p:tag name="KSO_WM_DIAGRAM_VERSION" val="3"/>
  <p:tag name="KSO_WM_DIAGRAM_COLOR_TRICK" val="4"/>
  <p:tag name="KSO_WM_DIAGRAM_COLOR_TEXT_CAN_REMOVE" val="n"/>
  <p:tag name="KSO_WM_UNIT_VALUE" val="80*8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30939_2*m_h_x*1_3_1"/>
  <p:tag name="KSO_WM_TEMPLATE_CATEGORY" val="diagram"/>
  <p:tag name="KSO_WM_TEMPLATE_INDEX" val="2023093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21.2000424218366,&quot;left&quot;:48.75,&quot;top&quot;:174.17499694824218,&quot;width&quot;:86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628.xml><?xml version="1.0" encoding="utf-8"?>
<p:tagLst xmlns:p="http://schemas.openxmlformats.org/presentationml/2006/main">
  <p:tag name="KSO_WM_BEAUTIFY_FLAG" val="#wm#"/>
  <p:tag name="KSO_WM_TEMPLATE_CATEGORY" val="custom"/>
  <p:tag name="KSO_WM_TEMPLATE_INDEX" val="40490169"/>
  <p:tag name="KSO_WM_SPECIAL_SOURCE" val="bdnull"/>
  <p:tag name="KSO_WM_SLIDE_ID" val="diagram20230939_4"/>
  <p:tag name="KSO_WM_TEMPLATE_SUBCATEGORY" val="0"/>
  <p:tag name="KSO_WM_TEMPLATE_MASTER_TYPE" val="0"/>
  <p:tag name="KSO_WM_TEMPLATE_COLOR_TYPE" val="0"/>
  <p:tag name="KSO_WM_SLIDE_ITEM_CNT" val="3"/>
  <p:tag name="KSO_WM_SLIDE_INDEX" val="4"/>
  <p:tag name="KSO_WM_DIAGRAM_GROUP_CODE" val="m1-1"/>
  <p:tag name="KSO_WM_SLIDE_DIAGTYPE" val="m"/>
  <p:tag name="KSO_WM_TAG_VERSION" val="3.0"/>
  <p:tag name="KSO_WM_SLIDE_LAYOUT" val="a_m"/>
  <p:tag name="KSO_WM_SLIDE_LAYOUT_CNT" val="1_1"/>
  <p:tag name="KSO_WM_SLIDE_TYPE" val="text"/>
  <p:tag name="KSO_WM_SLIDE_SUBTYPE" val="diag"/>
  <p:tag name="KSO_WM_SLIDE_SIZE" val="867*313.45"/>
  <p:tag name="KSO_WM_SLIDE_POSITION" val="48.75*178"/>
</p:tagLst>
</file>

<file path=ppt/tags/tag629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UNIT_PRESET_TEXT" val="单击此处添加章节标题"/>
  <p:tag name="KSO_WM_FIGMA_FLAG" val="#fgm#"/>
  <p:tag name="KSO_WM_UNIT_ID" val="custom40490169_7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630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FIGMA_FLAG" val="#fgm#"/>
  <p:tag name="KSO_WM_UNIT_ID" val="custom40490169_7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31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169"/>
  <p:tag name="KSO_WM_TEMPLATE_CATEGORY" val="custom"/>
  <p:tag name="KSO_WM_SLIDE_INDEX" val="7"/>
  <p:tag name="KSO_WM_SLIDE_ID" val="custom40490169_7"/>
  <p:tag name="KSO_WM_TEMPLATE_MASTER_TYPE" val="0"/>
  <p:tag name="KSO_WM_SLIDE_LAYOUT" val="a_e"/>
  <p:tag name="KSO_WM_SLIDE_LAYOUT_CNT" val="1_1"/>
</p:tagLst>
</file>

<file path=ppt/tags/tag632.xml><?xml version="1.0" encoding="utf-8"?>
<p:tagLst xmlns:p="http://schemas.openxmlformats.org/presentationml/2006/main">
  <p:tag name="KSO_WM_UNIT_VALUE" val="1088*145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8_1*d*1"/>
  <p:tag name="KSO_WM_TEMPLATE_CATEGORY" val="custom"/>
  <p:tag name="KSO_WM_TEMPLATE_INDEX" val="20231338"/>
  <p:tag name="KSO_WM_UNIT_LAYERLEVEL" val="1"/>
  <p:tag name="KSO_WM_TAG_VERSION" val="3.0"/>
  <p:tag name="KSO_WM_BEAUTIFY_FLAG" val="#wm#"/>
  <p:tag name="KSO_WM_UNIT_PICTURE_SUBTYPE" val="b"/>
</p:tagLst>
</file>

<file path=ppt/tags/tag633.xml><?xml version="1.0" encoding="utf-8"?>
<p:tagLst xmlns:p="http://schemas.openxmlformats.org/presentationml/2006/main">
  <p:tag name="KSO_WM_UNIT_VALUE" val="579*142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20231338_1*d*3"/>
  <p:tag name="KSO_WM_TEMPLATE_CATEGORY" val="custom"/>
  <p:tag name="KSO_WM_TEMPLATE_INDEX" val="20231338"/>
  <p:tag name="KSO_WM_UNIT_LAYERLEVEL" val="1"/>
  <p:tag name="KSO_WM_TAG_VERSION" val="3.0"/>
  <p:tag name="KSO_WM_BEAUTIFY_FLAG" val="#wm#"/>
  <p:tag name="KSO_WM_UNIT_PICTURE_SUBTYPE" val="b"/>
</p:tagLst>
</file>

<file path=ppt/tags/tag6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8_1*a*1"/>
  <p:tag name="KSO_WM_TEMPLATE_CATEGORY" val="custom"/>
  <p:tag name="KSO_WM_TEMPLATE_INDEX" val="20231338"/>
  <p:tag name="KSO_WM_UNIT_LAYERLEVEL" val="1"/>
  <p:tag name="KSO_WM_TAG_VERSION" val="3.0"/>
  <p:tag name="KSO_WM_BEAUTIFY_FLAG" val="#wm#"/>
  <p:tag name="KSO_WM_UNIT_PRESET_TEXT" val="单击添加您的标题"/>
  <p:tag name="KSO_WM_UNIT_TEXT_TYPE" val="1"/>
</p:tagLst>
</file>

<file path=ppt/tags/tag635.xml><?xml version="1.0" encoding="utf-8"?>
<p:tagLst xmlns:p="http://schemas.openxmlformats.org/presentationml/2006/main">
  <p:tag name="KSO_WM_SLIDE_ID" val="custom2023133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40490169"/>
  <p:tag name="KSO_WM_SLIDE_TYPE" val="text"/>
  <p:tag name="KSO_WM_SLIDE_SUBTYPE" val="picTxt"/>
  <p:tag name="KSO_WM_SLIDE_SIZE" val="864*539"/>
  <p:tag name="KSO_WM_SLIDE_POSITION" val="47*0"/>
  <p:tag name="KSO_WM_SLIDE_LAYOUT" val="a_d_f"/>
  <p:tag name="KSO_WM_SLIDE_LAYOUT_CNT" val="1_3_1"/>
  <p:tag name="KSO_WM_SPECIAL_SOURCE" val="bdnull"/>
</p:tagLst>
</file>

<file path=ppt/tags/tag636.xml><?xml version="1.0" encoding="utf-8"?>
<p:tagLst xmlns:p="http://schemas.openxmlformats.org/presentationml/2006/main">
  <p:tag name="KSO_WM_SLIDE_ID" val="custom2023133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40490169"/>
  <p:tag name="KSO_WM_SLIDE_TYPE" val="text"/>
  <p:tag name="KSO_WM_SLIDE_SUBTYPE" val="picTxt"/>
  <p:tag name="KSO_WM_SLIDE_SIZE" val="864*539"/>
  <p:tag name="KSO_WM_SLIDE_POSITION" val="47*0"/>
  <p:tag name="KSO_WM_SLIDE_LAYOUT" val="a_d_f"/>
  <p:tag name="KSO_WM_SLIDE_LAYOUT_CNT" val="1_3_1"/>
  <p:tag name="KSO_WM_SPECIAL_SOURCE" val="bdnull"/>
</p:tagLst>
</file>

<file path=ppt/tags/tag637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UNIT_PRESET_TEXT" val="单击此处添加章节标题"/>
  <p:tag name="KSO_WM_FIGMA_FLAG" val="#fgm#"/>
  <p:tag name="KSO_WM_UNIT_ID" val="custom40490169_7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38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UNIT_PRESET_TEXT" val="01"/>
  <p:tag name="KSO_WM_FIGMA_FLAG" val="#fgm#"/>
  <p:tag name="KSO_WM_UNIT_ID" val="custom40490169_7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39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169"/>
  <p:tag name="KSO_WM_TEMPLATE_CATEGORY" val="custom"/>
  <p:tag name="KSO_WM_SLIDE_INDEX" val="7"/>
  <p:tag name="KSO_WM_SLIDE_ID" val="custom40490169_7"/>
  <p:tag name="KSO_WM_TEMPLATE_MASTER_TYPE" val="0"/>
  <p:tag name="KSO_WM_SLIDE_LAYOUT" val="a_e"/>
  <p:tag name="KSO_WM_SLIDE_LAYOUT_CNT" val="1_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6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307_1*a*1"/>
  <p:tag name="KSO_WM_TEMPLATE_CATEGORY" val="diagram"/>
  <p:tag name="KSO_WM_TEMPLATE_INDEX" val="20231307"/>
  <p:tag name="KSO_WM_UNIT_LAYERLEVEL" val="1"/>
  <p:tag name="KSO_WM_TAG_VERSION" val="3.0"/>
  <p:tag name="KSO_WM_BEAUTIFY_FLAG" val="#wm#"/>
  <p:tag name="KSO_WM_UNIT_TEXT_TYPE" val="1"/>
  <p:tag name="KSO_WM_UNIT_VALUE" val="29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641.xml><?xml version="1.0" encoding="utf-8"?>
<p:tagLst xmlns:p="http://schemas.openxmlformats.org/presentationml/2006/main">
  <p:tag name="KSO_WM_SLIDE_ID" val="diagram20231307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4.45*343.45"/>
  <p:tag name="KSO_WM_SLIDE_POSITION" val="51.3*128.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40490169"/>
  <p:tag name="KSO_WM_SLIDE_LAYOUT" val="a_l"/>
  <p:tag name="KSO_WM_SLIDE_LAYOUT_CNT" val="1_1"/>
</p:tagLst>
</file>

<file path=ppt/tags/tag642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UNIT_PRESET_TEXT" val="THE END"/>
  <p:tag name="KSO_WM_FIGMA_FLAG" val="#fgm#"/>
  <p:tag name="KSO_WM_UNIT_ID" val="custom40490169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4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90d7d14a6f54d3190fcc40dd76f09b6a59d673ed"/>
  <p:tag name="KSO_WM_NEWLAYOUT_ID" val="1996"/>
  <p:tag name="KSO_WM_UNIT_PRESET_TEXT" val="谢谢观看"/>
  <p:tag name="KSO_WM_FIGMA_FLAG" val="#fgm#"/>
  <p:tag name="KSO_WM_UNIT_ID" val="custom40490169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44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EMPLATE_INDEX" val="40490169"/>
  <p:tag name="KSO_WM_TEMPLATE_CATEGORY" val="custom"/>
  <p:tag name="KSO_WM_SLIDE_INDEX" val="9"/>
  <p:tag name="KSO_WM_SLIDE_ID" val="custom40490169_9"/>
  <p:tag name="KSO_WM_TEMPLATE_MASTER_TYPE" val="0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66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3f43fea4dbaf6ddc72e83780ae2076db3d8e00a7"/>
  <p:tag name="KSO_WM_NEWLAYOUT_ID" val="1992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7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90169"/>
  <p:tag name="KSO_WM_TEMPLATE_CATEGORY" val="custom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74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75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90d7d14a6f54d3190fcc40dd76f09b6a59d673ed"/>
  <p:tag name="KSO_WM_NEWLAYOUT_ID" val="1996"/>
  <p:tag name="KSO_WM_FIGMA_FLAG" val="#fgm#"/>
  <p:tag name="KSO_WM_UNIT_ID" val="_1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69"/>
  <p:tag name="KSO_WM_TEMPLATE_CATEGORY" val="custom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40490169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40490169"/>
  <p:tag name="KSO_WM_UNIT_ISNUMDGMTITLE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INDEX" val="40490169"/>
  <p:tag name="KSO_WM_TEMPLATE_CATEGORY" val="custom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81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169"/>
  <p:tag name="KSO_WM_TEMPLATE_CATEGORY" val="custom"/>
  <p:tag name="KSO_WM_TEMPLATE_MASTER_TYPE" val="0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  <p:tag name="KSO_WM_UNIT_ISNUMDGMTITLE" val="0"/>
  <p:tag name="KSO_WM_UNIT_NOCLEAR" val="0"/>
  <p:tag name="KSO_WM_TEMPLATE_INDEX" val="40490169"/>
  <p:tag name="KSO_WM_TEMPLATE_CATEGORY" val="custom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69"/>
  <p:tag name="KSO_WM_TEMPLATE_CATEGORY" val="custom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INDEX" val="40490169"/>
  <p:tag name="KSO_WM_TEMPLATE_CATEGORY" val="custom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69"/>
  <p:tag name="KSO_WM_TEMPLATE_CATEGORY" val="custom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69"/>
  <p:tag name="KSO_WM_TEMPLATE_CATEGORY" val="custom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ISNUMDGMTITLE" val="0"/>
  <p:tag name="KSO_WM_TEMPLATE_INDEX" val="40490169"/>
  <p:tag name="KSO_WM_TEMPLATE_CATEGORY" val="custom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ISNUMDGMTITLE" val="0"/>
  <p:tag name="KSO_WM_TEMPLATE_INDEX" val="40490169"/>
  <p:tag name="KSO_WM_TEMPLATE_CATEGORY" val="custom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69"/>
  <p:tag name="KSO_WM_TEMPLATE_CATEGORY" val="custom"/>
</p:tagLst>
</file>

<file path=ppt/theme/theme1.xml><?xml version="1.0" encoding="utf-8"?>
<a:theme xmlns:a="http://schemas.openxmlformats.org/drawingml/2006/main" name="1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</Words>
  <Application>WPS 演示</Application>
  <PresentationFormat>宽屏</PresentationFormat>
  <Paragraphs>65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汉仪楷体简</vt:lpstr>
      <vt:lpstr>微软雅黑</vt:lpstr>
      <vt:lpstr>Arial Unicode MS</vt:lpstr>
      <vt:lpstr>Calibri</vt:lpstr>
      <vt:lpstr>1_Office 主题​​</vt:lpstr>
      <vt:lpstr>2_Office 主题​​</vt:lpstr>
      <vt:lpstr>4_Office 主题​​</vt:lpstr>
      <vt:lpstr>3_Office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成长纪念册</vt:lpstr>
      <vt:lpstr>目录</vt:lpstr>
      <vt:lpstr>个人简介</vt:lpstr>
      <vt:lpstr>个人简介</vt:lpstr>
      <vt:lpstr>难忘影像</vt:lpstr>
      <vt:lpstr>难忘影像</vt:lpstr>
      <vt:lpstr>PowerPoint 演示文稿</vt:lpstr>
      <vt:lpstr>毕业感言</vt:lpstr>
      <vt:lpstr>单击此处添加标题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LZP</cp:lastModifiedBy>
  <cp:revision>6</cp:revision>
  <dcterms:created xsi:type="dcterms:W3CDTF">2023-08-09T12:44:00Z</dcterms:created>
  <dcterms:modified xsi:type="dcterms:W3CDTF">2025-05-05T08:27:04Z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